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7" r:id="rId2"/>
    <p:sldId id="311" r:id="rId3"/>
    <p:sldId id="312" r:id="rId4"/>
    <p:sldId id="314" r:id="rId5"/>
    <p:sldId id="315" r:id="rId6"/>
    <p:sldId id="313" r:id="rId7"/>
    <p:sldId id="316" r:id="rId8"/>
    <p:sldId id="317" r:id="rId9"/>
    <p:sldId id="318" r:id="rId10"/>
    <p:sldId id="319" r:id="rId11"/>
    <p:sldId id="320" r:id="rId12"/>
    <p:sldId id="321" r:id="rId13"/>
    <p:sldId id="322" r:id="rId14"/>
  </p:sldIdLst>
  <p:sldSz cx="12192000" cy="6858000"/>
  <p:notesSz cx="6797675" cy="9929813"/>
  <p:embeddedFontLs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638787AF-9D8F-46E6-A31A-0125CBC7E7AC}">
          <p14:sldIdLst>
            <p14:sldId id="257"/>
            <p14:sldId id="311"/>
            <p14:sldId id="312"/>
            <p14:sldId id="314"/>
            <p14:sldId id="315"/>
            <p14:sldId id="313"/>
            <p14:sldId id="316"/>
            <p14:sldId id="317"/>
            <p14:sldId id="318"/>
            <p14:sldId id="319"/>
            <p14:sldId id="320"/>
            <p14:sldId id="321"/>
            <p14:sldId id="32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FFFFFF"/>
    <a:srgbClr val="BFBFBF"/>
    <a:srgbClr val="33CCFF"/>
    <a:srgbClr val="1678E4"/>
    <a:srgbClr val="00D500"/>
    <a:srgbClr val="FFF357"/>
    <a:srgbClr val="DFCF00"/>
    <a:srgbClr val="758101"/>
    <a:srgbClr val="93A2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EA86F2-5655-470D-B35E-BB3F61C17293}" v="2" dt="2024-07-12T02:50:31.4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34" autoAdjust="0"/>
    <p:restoredTop sz="96121" autoAdjust="0"/>
  </p:normalViewPr>
  <p:slideViewPr>
    <p:cSldViewPr snapToGrid="0">
      <p:cViewPr varScale="1">
        <p:scale>
          <a:sx n="110" d="100"/>
          <a:sy n="110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30T07:54:48.895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1299 1412 24575,'-164'-14'0,"12"0"0,4 16 0,-82-4 0,218 0 0,1 0 0,-1 0 0,0-1 0,1-1 0,0 1 0,0-2 0,0 0 0,1 0 0,-1-1 0,1 0 0,-11-10 0,-8-8 0,1-3 0,-28-32 0,-11-10 0,-9 5 0,46 40 0,-45-47 0,66 62 0,1-1 0,1 0 0,0 0 0,0-1 0,1 1 0,1-1 0,-1-1 0,2 1 0,-5-18 0,-1-9 0,2 0 0,1-1 0,3 1 0,1-1 0,3-72 0,1 105 0,0 0 0,1 0 0,-1 1 0,1-1 0,1 1 0,-1-1 0,1 1 0,0 0 0,0 0 0,0 0 0,5-5 0,50-47 0,-12 12 0,7-14 0,121-103 0,-146 140 0,1 0 0,2 2 0,0 2 0,1 0 0,0 2 0,59-19 0,-61 29 0,1 1 0,0 2 0,0 1 0,0 1 0,0 2 0,0 1 0,39 8 0,-27-4 0,-14-3 0,0 1 0,0 2 0,-1 0 0,0 2 0,0 1 0,29 14 0,-48-17 0,0 1 0,0 0 0,-1 0 0,0 1 0,-1 0 0,0 1 0,0-1 0,-1 1 0,0 1 0,0-1 0,-1 1 0,-1 0 0,1 0 0,-2 0 0,1 1 0,3 19 0,0 12 0,-1 0 0,-1 0 0,-2 42 0,-2-6 0,-4 219 0,0-274 0,-1 0 0,0-1 0,-2 0 0,-13 33 0,-44 87 0,13-34 0,46-99-195,0-1 0,-1 0 0,0 0 0,0 0 0,-1-1 0,-7 8 0,-4 3-6631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30T07:54:50.920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560 1386 24575,'-16'0'0,"1"0"0,-1 0 0,0-2 0,1 0 0,0-1 0,-1 0 0,1-1 0,0-1 0,1 0 0,-1-1 0,1 0 0,-22-15 0,21 11 0,-8-4 0,0-2 0,-23-20 0,39 29 0,0-1 0,0 1 0,1-1 0,0 0 0,1-1 0,-1 1 0,1-1 0,1 0 0,-5-14 0,-41-90 0,35 83 0,2-1 0,0 0 0,-9-40 0,1-10 0,11 47 0,1 0 0,2-1 0,-4-68 0,10 67 0,3-72 0,-1 98 0,0 0 0,1 0 0,1 0 0,0 0 0,0 0 0,1 0 0,0 1 0,7-12 0,3 1 0,1 0 0,1 1 0,1 0 0,1 2 0,1 0 0,0 1 0,1 1 0,0 0 0,1 2 0,34-16 0,21-5 0,140-43 0,-181 66 0,0 2 0,47-5 0,-66 12 0,1 0 0,0 2 0,0 0 0,-1 1 0,1 0 0,0 2 0,19 5 0,-27-5 0,-1 1 0,1 0 0,-1 0 0,0 1 0,0 0 0,-1 1 0,1-1 0,-1 1 0,0 1 0,-1 0 0,7 9 0,10 13 0,27 49 0,-34-53 0,-4-5 0,0-1 0,-1 2 0,-1-1 0,-1 1 0,-1 1 0,-1 0 0,-1 0 0,0 0 0,-2 1 0,-1-1 0,1 35 0,-3-31 0,-1-1 0,-2 0 0,0 0 0,-2 0 0,-1 0 0,0-1 0,-2 1 0,-13 30 0,-181 414 0,195-455 0,-2 0 0,1 0 0,-2 0 0,0-1 0,0-1 0,-2 0 0,1 0 0,-1-1 0,-1 0 0,-15 11 0,5-6 0,0-1 0,-1-1 0,0-1 0,-1-1 0,-32 12 0,34-16 0,0-1 0,-1-1 0,1-1 0,-1-1 0,0-1 0,0-1 0,0-1 0,-29-2 0,49 1 5,0-1-1,0 0 0,0 0 1,0 0-1,0 0 1,1 0-1,-1 0 0,0-1 1,0 1-1,1-1 1,-1 0-1,1 1 0,0-1 1,-1-1-1,1 1 1,0 0-1,0 0 0,1-1 1,-1 1-1,0-1 1,1 0-1,-1 1 1,1-1-1,0 0 0,0 0 1,-1-4-1,0-5-246,0 0 0,1 0 0,0-1 0,1 1 0,1-13 0,-1 24 210,2-27-6794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30T07:54:53.205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718 1193 24575,'-8'5'0,"1"0"0,-1-1 0,0 0 0,0 0 0,-1 0 0,1-1 0,-1 0 0,0-1 0,-14 2 0,-26 10 0,29-7 0,0-2 0,0 1 0,0-2 0,-1-1 0,0-1 0,1 0 0,-1-2 0,0 0 0,0-1 0,0-1 0,1-2 0,-1 1 0,-23-9 0,30 7 0,-1 0 0,1-1 0,0 0 0,0-2 0,1 1 0,0-2 0,1 1 0,-1-2 0,2 0 0,-1 0 0,1-1 0,1 0 0,0-1 0,1-1 0,0 1 0,0-1 0,2-1 0,-9-19 0,8 11 0,1-1 0,1 0 0,1 0 0,1-1 0,-1-29 0,5-123 0,3 78 0,-3 88 0,2 0 0,-1 0 0,1 0 0,1 0 0,-1 0 0,2 1 0,-1-1 0,2 1 0,5-11 0,10-13 0,25-32 0,-28 42 0,-9 11 0,128-165 0,-117 159 0,0 2 0,2 0 0,0 1 0,0 1 0,1 1 0,28-12 0,-5 2 0,-30 15 0,0 1 0,1 1 0,-1 0 0,1 1 0,1 0 0,29-3 0,0 5 0,57 2 0,-100 1 0,27 0 0,57 9 0,-75-7 0,-1 1 0,1 0 0,-1 1 0,0 1 0,0 0 0,-1 0 0,20 13 0,187 127 0,-209-139 0,-1 1 0,0 0 0,0 0 0,-1 1 0,0-1 0,0 1 0,-1 1 0,8 15 0,-4-5 0,-1 0 0,-1 1 0,6 22 0,-6-2 0,-2 1 0,-2-1 0,-2 1 0,-4 47 0,1-14 0,2-55 0,0-1 0,-2 0 0,0 1 0,-1-1 0,-1 0 0,-1 0 0,0 0 0,-1-1 0,-1 0 0,-1 0 0,0-1 0,-1 0 0,-1 0 0,-1-1 0,0 0 0,-1-1 0,0 0 0,-1-1 0,-1 0 0,0-1 0,0-1 0,-1 0 0,-19 9 0,-200 90 0,222-105-273,-1-1 0,1-1 0,-1 0 0,-15 2 0,6-3-6553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30T07:54:55.166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743 983 24575,'-248'14'0,"13"0"0,228-14 0,1-1 0,0 1 0,0-1 0,0 0 0,0-1 0,-1 1 0,2-1 0,-1-1 0,0 1 0,0-1 0,1 0 0,-1 0 0,-5-5 0,3 1 0,0 0 0,0 0 0,1-1 0,0 0 0,0-1 0,1 0 0,-6-10 0,-5-14 0,2 0 0,2-2 0,-14-50 0,26 84 0,-8-31 0,1-1 0,1 0 0,2 0 0,2-1 0,0-55 0,4 72 0,0 1 0,1-1 0,1 1 0,1 0 0,0 0 0,1 0 0,1 1 0,0 0 0,1 0 0,1 0 0,0 1 0,1 0 0,17-20 0,-2 7 0,1 2 0,1 0 0,1 1 0,47-30 0,-58 43 0,1 2 0,1 0 0,0 1 0,0 0 0,0 2 0,1 0 0,0 1 0,0 1 0,39-4 0,367 7 0,-191 4 0,-226-3 0,1 0 0,-1 1 0,1 0 0,-1 0 0,1 0 0,-1 1 0,0 1 0,10 3 0,-15-4 0,0-1 0,0 1 0,0 0 0,0 0 0,-1 1 0,1-1 0,-1 1 0,1-1 0,-1 1 0,0 0 0,0-1 0,0 1 0,0 0 0,-1 1 0,1-1 0,-1 0 0,0 0 0,0 1 0,0-1 0,0 0 0,0 1 0,0 5 0,3 58 0,-7 100 0,-2-37 0,6-90 0,-4 69 0,2-98 0,-1 0 0,0 0 0,-1 0 0,0 0 0,-1-1 0,0 1 0,-10 16 0,-8 9 0,-2 0 0,-43 49 0,55-72 0,-1 1 0,0-2 0,-1 0 0,0-1 0,-1 0 0,-1-1 0,1-1 0,-27 12 0,8-8-108,2 0-311,0-1 0,-38 8 0,43-16-6407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30T07:54:59.964"/>
    </inkml:context>
    <inkml:brush xml:id="br0">
      <inkml:brushProperty name="width" value="0.1" units="cm"/>
      <inkml:brushProperty name="height" value="0.1" units="cm"/>
      <inkml:brushProperty name="color" value="#AB008B"/>
    </inkml:brush>
  </inkml:definitions>
  <inkml:trace contextRef="#ctx0" brushRef="#br0">720 1409 24575,'-368'-16'0,"330"13"0,14 1 0,0 0 0,0-1 0,0-2 0,-36-10 0,54 12 0,0 1 0,0-1 0,1 0 0,-1 0 0,1 0 0,0-1 0,0 0 0,0 0 0,0 0 0,0-1 0,1 0 0,0 0 0,0 0 0,0 0 0,1 0 0,0-1 0,0 0 0,0 1 0,1-1 0,-1 0 0,1 0 0,-1-8 0,-43-211 0,40 188 0,1-1 0,2 0 0,2 0 0,7-75 0,0 78 0,0 1 0,3 0 0,0 0 0,26-55 0,-5 10 0,-19 50 0,2 1 0,1 1 0,2 0 0,0 0 0,2 2 0,0 0 0,34-33 0,-38 42 0,12-14 0,56-50 0,-72 72 0,1 0 0,0 0 0,0 1 0,0 1 0,1 0 0,0 1 0,1 0 0,-1 0 0,23-4 0,34 0 0,0 4 0,0 2 0,102 9 0,-156-5 0,0 1 0,0 1 0,-1 0 0,1 1 0,-1 1 0,1 0 0,-1 1 0,-1 1 0,1 0 0,-1 1 0,-1 0 0,1 1 0,-1 0 0,-1 1 0,12 12 0,52 44 0,-42-39 0,-2 2 0,0 0 0,52 68 0,-76-83 0,-1 0 0,0 0 0,-1 0 0,-1 1 0,0 0 0,-1-1 0,0 2 0,1 23 0,1 5 0,0-15 0,-1 0 0,-2 0 0,-1 0 0,-1 0 0,-1 0 0,-2-1 0,-1 1 0,-1 0 0,-1-1 0,-2 0 0,-19 46 0,2-14 0,-24 94 0,14-41 0,32-104 0,-1-1 0,0 0 0,0 0 0,-1 0 0,0 0 0,0-1 0,-1 1 0,1-1 0,-2-1 0,1 1 0,-1-1 0,0 0 0,0-1 0,-1 0 0,0 0 0,0 0 0,0-1 0,0 0 0,0-1 0,-11 3 0,-7 1 0,0-1 0,-1-2 0,1 0 0,-1-2 0,-43-1 0,36 1-54,1 1 0,-1 2-1,-56 16 1,43-10-1094,25-6-5678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E14D1F-FB2B-4255-B130-8E6DF0862A4C}" type="datetimeFigureOut">
              <a:rPr lang="ko-KR" altLang="en-US" smtClean="0"/>
              <a:t>2024-08-30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450" y="4778375"/>
            <a:ext cx="5438775" cy="391001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9688" y="9431338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FBEF5D-8E1D-4686-B147-92B473677D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875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FBEF5D-8E1D-4686-B147-92B473677D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267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FBEF5D-8E1D-4686-B147-92B473677DD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209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FBEF5D-8E1D-4686-B147-92B473677DD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96419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FBEF5D-8E1D-4686-B147-92B473677DD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94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20553D-88A0-4260-9E6B-097CEBAF72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6E3BF3-98BF-449E-ADCF-7977AC83FF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F223EB-0D66-484B-A754-3983F54E3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D672C4-D726-4244-B34B-460C6BF08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8C414D-B338-4578-A80F-9284D9C08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8554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67311B-A13C-4F88-8CB2-16C6F9895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225EB8-8D68-42A9-AB17-DA5504934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830108-C868-4078-8BB9-82B29F253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136EFAF-D68A-43A0-A424-F868CF513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235645-AB13-4E8F-993E-E3FB5867C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92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86B6AE3-2A4D-4F7B-8929-FC425B9AB4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49144E8-2F37-4216-AF5A-260A2EF42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26B5B3-4EFE-4ED0-8811-9F1390F6F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C2D93D-6CC5-44E4-9142-BB2AFB2FB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5A8BAF-7FA9-4AEE-B155-EACEB0AC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5271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69A636-8193-4956-A006-F3AB0DEBB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A662A3-9A33-49E8-A42E-7029B7139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71FC66-B019-456E-B997-C9F3EABA7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08DF73-7AB2-444F-9892-ABF140871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E34DF5-4B00-4D45-8935-D47B0992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19948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B6F3D2-6A2F-4093-913F-682E17B1E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FF51BC-37E0-4AB6-87C0-A66A71FCB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41DAF4D-9732-413C-B1D5-576DCDD3F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D2D48A-C2D1-446F-99B4-0A53C5316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58991E-FED4-48B8-A538-1A072101E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4898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183CA7-D85A-435A-B591-594E9FDE1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9F3927-5C65-4171-9501-2755A2C04D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46E724-15C1-4779-AE6E-5D1C83708B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3FC5308-7C49-48D3-A131-ED30CCE82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29B6DB-3B45-4D41-879E-9BD55AF5E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9E2E58-0BF0-4422-8BCC-94CB70C5F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6836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08B010-C411-4382-8BF0-0CD4DCB6A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F38119-16B0-49BB-84C0-8D17ACF7D3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0383DB-6AAA-45BD-8E88-E3893E5363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80CD71-F06D-4B98-B26E-C8D940FC18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3661579-F889-42A9-AEC9-6EE25B0884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D30B9DB-B61E-4470-84C5-C9D85B029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A788943-EA53-4CED-BFED-6422EE40A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D3BD451-90A0-4528-9092-AD2F1C05D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5522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5506E-9D34-43B5-9555-1748E54EE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0704C4D-3D5B-4257-BCD7-CCB3D6493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1787A24-BE84-4157-94C1-9A7A79D98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F1FFAF-AEA7-452C-A4D1-30DB6A2D4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9185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5C4024C-82C6-4423-B6FE-9BA4FAA0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5F9293E-421C-4271-B305-C1DCD9CB7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117AE5-D386-44E1-A33E-AF0CB98B9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6751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2EC912-60E5-4D3D-871C-FF5DA7CBF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39D9E88-74F3-422C-9E59-510E80C6A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394D063-B3A4-4C3C-8069-84656AB76E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F32F1B-2CCC-4D15-A803-12968F822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854016-EFB9-428B-81C1-FED128C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F00FA2-5102-4C8C-96F7-2B817D3A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2617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B21D4F-EBDD-443A-A896-AF6E7BD0A3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C1F57C0-F860-4BEC-809A-CA3A136A93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A4343B-537F-4B30-B217-CAD8D30C68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9E8029-4A06-46F6-8D25-4B017CF98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EFA6CE-3D65-41B0-9261-33E1BC678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6F452B-13C5-4C0B-841E-5F75AA1DE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0021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59A71E5-0996-4C33-9FB0-6B7DA87D3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87D56C-E45E-4468-92BA-7EFD330D5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31BF50-8679-45DD-AF2E-48DE0F8E0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DD5F8-769D-42A4-8431-1999C6ACF644}" type="datetimeFigureOut">
              <a:rPr lang="ko-KR" altLang="en-US" smtClean="0"/>
              <a:t>2024-08-30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81FF8A-3476-41E0-8703-153F2F2534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C616DB-7397-4BC5-AD2D-F85F7AABF5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75ED9-BF62-42AB-B875-34A94FCC1B2A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6939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customXml" Target="../ink/ink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F6A076-56E3-28E6-6782-51452709E44C}"/>
              </a:ext>
            </a:extLst>
          </p:cNvPr>
          <p:cNvSpPr txBox="1"/>
          <p:nvPr/>
        </p:nvSpPr>
        <p:spPr>
          <a:xfrm>
            <a:off x="1704055" y="2304589"/>
            <a:ext cx="8783890" cy="1313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ko-KR" altLang="en-US" sz="3200" b="1" dirty="0">
                <a:solidFill>
                  <a:srgbClr val="0F3158"/>
                </a:solidFill>
                <a:latin typeface="+mj-ea"/>
                <a:ea typeface="+mj-ea"/>
              </a:rPr>
              <a:t>기초전력전자 </a:t>
            </a:r>
            <a:r>
              <a:rPr lang="en-US" altLang="ko-KR" sz="3200" b="1" dirty="0">
                <a:solidFill>
                  <a:srgbClr val="0F3158"/>
                </a:solidFill>
                <a:latin typeface="+mj-ea"/>
                <a:ea typeface="+mj-ea"/>
              </a:rPr>
              <a:t>STM32 mini board</a:t>
            </a:r>
          </a:p>
          <a:p>
            <a:pPr algn="ctr">
              <a:lnSpc>
                <a:spcPct val="150000"/>
              </a:lnSpc>
              <a:defRPr/>
            </a:pPr>
            <a:r>
              <a:rPr lang="ko-KR" altLang="en-US" sz="2400" b="1" dirty="0">
                <a:latin typeface="+mj-ea"/>
                <a:ea typeface="+mj-ea"/>
              </a:rPr>
              <a:t>설계제어연구실</a:t>
            </a:r>
            <a:endParaRPr lang="en-US" altLang="ko-KR" sz="2400" b="1" dirty="0">
              <a:latin typeface="+mj-ea"/>
              <a:ea typeface="+mj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2B5626-EE4D-3A2A-9A1E-BAA968F085DA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83292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300609-583C-3FE0-083B-070E19AC3704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AF3B1-239A-90A1-B616-BDE575C7E1B8}"/>
              </a:ext>
            </a:extLst>
          </p:cNvPr>
          <p:cNvSpPr txBox="1"/>
          <p:nvPr/>
        </p:nvSpPr>
        <p:spPr>
          <a:xfrm>
            <a:off x="72448" y="268514"/>
            <a:ext cx="25988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srgbClr val="002060"/>
                </a:solidFill>
                <a:latin typeface="+mn-ea"/>
              </a:rPr>
              <a:t>3.</a:t>
            </a: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    수정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0205D90-0674-E33F-53D4-920B5558C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733" y="228153"/>
            <a:ext cx="5620534" cy="6401693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B7E1A820-C010-1247-7ED7-7DE9CBDF8E92}"/>
              </a:ext>
            </a:extLst>
          </p:cNvPr>
          <p:cNvGrpSpPr/>
          <p:nvPr/>
        </p:nvGrpSpPr>
        <p:grpSpPr>
          <a:xfrm>
            <a:off x="7237710" y="1806585"/>
            <a:ext cx="983520" cy="887040"/>
            <a:chOff x="7237710" y="1806585"/>
            <a:chExt cx="983520" cy="8870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15" name="잉크 14">
                  <a:extLst>
                    <a:ext uri="{FF2B5EF4-FFF2-40B4-BE49-F238E27FC236}">
                      <a16:creationId xmlns:a16="http://schemas.microsoft.com/office/drawing/2014/main" id="{95015EA6-0F8B-82CE-E4A8-A7E1566FBEF0}"/>
                    </a:ext>
                  </a:extLst>
                </p14:cNvPr>
                <p14:cNvContentPartPr/>
                <p14:nvPr/>
              </p14:nvContentPartPr>
              <p14:xfrm>
                <a:off x="7743150" y="1806585"/>
                <a:ext cx="478080" cy="508320"/>
              </p14:xfrm>
            </p:contentPart>
          </mc:Choice>
          <mc:Fallback xmlns="">
            <p:pic>
              <p:nvPicPr>
                <p:cNvPr id="15" name="잉크 14">
                  <a:extLst>
                    <a:ext uri="{FF2B5EF4-FFF2-40B4-BE49-F238E27FC236}">
                      <a16:creationId xmlns:a16="http://schemas.microsoft.com/office/drawing/2014/main" id="{95015EA6-0F8B-82CE-E4A8-A7E1566FBEF0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725510" y="1788585"/>
                  <a:ext cx="513720" cy="543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6" name="잉크 15">
                  <a:extLst>
                    <a:ext uri="{FF2B5EF4-FFF2-40B4-BE49-F238E27FC236}">
                      <a16:creationId xmlns:a16="http://schemas.microsoft.com/office/drawing/2014/main" id="{E3CCA943-2B5E-50BB-5E95-19783CAA6438}"/>
                    </a:ext>
                  </a:extLst>
                </p14:cNvPr>
                <p14:cNvContentPartPr/>
                <p14:nvPr/>
              </p14:nvContentPartPr>
              <p14:xfrm>
                <a:off x="7237710" y="2149305"/>
                <a:ext cx="412560" cy="544320"/>
              </p14:xfrm>
            </p:contentPart>
          </mc:Choice>
          <mc:Fallback xmlns="">
            <p:pic>
              <p:nvPicPr>
                <p:cNvPr id="16" name="잉크 15">
                  <a:extLst>
                    <a:ext uri="{FF2B5EF4-FFF2-40B4-BE49-F238E27FC236}">
                      <a16:creationId xmlns:a16="http://schemas.microsoft.com/office/drawing/2014/main" id="{E3CCA943-2B5E-50BB-5E95-19783CAA6438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7220070" y="2131665"/>
                  <a:ext cx="448200" cy="5799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555DCA12-8B58-867F-64F4-E2E1D2DD91F3}"/>
              </a:ext>
            </a:extLst>
          </p:cNvPr>
          <p:cNvGrpSpPr/>
          <p:nvPr/>
        </p:nvGrpSpPr>
        <p:grpSpPr>
          <a:xfrm>
            <a:off x="5771430" y="2693265"/>
            <a:ext cx="831600" cy="1127520"/>
            <a:chOff x="5771430" y="2693265"/>
            <a:chExt cx="831600" cy="11275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7" name="잉크 16">
                  <a:extLst>
                    <a:ext uri="{FF2B5EF4-FFF2-40B4-BE49-F238E27FC236}">
                      <a16:creationId xmlns:a16="http://schemas.microsoft.com/office/drawing/2014/main" id="{BE07497D-9650-54B0-15C6-3BF79FD895FA}"/>
                    </a:ext>
                  </a:extLst>
                </p14:cNvPr>
                <p14:cNvContentPartPr/>
                <p14:nvPr/>
              </p14:nvContentPartPr>
              <p14:xfrm>
                <a:off x="6123510" y="3361785"/>
                <a:ext cx="479520" cy="459000"/>
              </p14:xfrm>
            </p:contentPart>
          </mc:Choice>
          <mc:Fallback xmlns="">
            <p:pic>
              <p:nvPicPr>
                <p:cNvPr id="17" name="잉크 16">
                  <a:extLst>
                    <a:ext uri="{FF2B5EF4-FFF2-40B4-BE49-F238E27FC236}">
                      <a16:creationId xmlns:a16="http://schemas.microsoft.com/office/drawing/2014/main" id="{BE07497D-9650-54B0-15C6-3BF79FD895FA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105510" y="3343785"/>
                  <a:ext cx="515160" cy="494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9" name="잉크 18">
                  <a:extLst>
                    <a:ext uri="{FF2B5EF4-FFF2-40B4-BE49-F238E27FC236}">
                      <a16:creationId xmlns:a16="http://schemas.microsoft.com/office/drawing/2014/main" id="{307E4CC4-2A98-932C-9C20-23D81E5FFFCC}"/>
                    </a:ext>
                  </a:extLst>
                </p14:cNvPr>
                <p14:cNvContentPartPr/>
                <p14:nvPr/>
              </p14:nvContentPartPr>
              <p14:xfrm>
                <a:off x="5771430" y="3199065"/>
                <a:ext cx="460800" cy="372960"/>
              </p14:xfrm>
            </p:contentPart>
          </mc:Choice>
          <mc:Fallback xmlns="">
            <p:pic>
              <p:nvPicPr>
                <p:cNvPr id="19" name="잉크 18">
                  <a:extLst>
                    <a:ext uri="{FF2B5EF4-FFF2-40B4-BE49-F238E27FC236}">
                      <a16:creationId xmlns:a16="http://schemas.microsoft.com/office/drawing/2014/main" id="{307E4CC4-2A98-932C-9C20-23D81E5FFFCC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753430" y="3181065"/>
                  <a:ext cx="496440" cy="408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22" name="잉크 21">
                  <a:extLst>
                    <a:ext uri="{FF2B5EF4-FFF2-40B4-BE49-F238E27FC236}">
                      <a16:creationId xmlns:a16="http://schemas.microsoft.com/office/drawing/2014/main" id="{3E39AC7B-0A0C-E820-5066-4509AD3B0A2D}"/>
                    </a:ext>
                  </a:extLst>
                </p14:cNvPr>
                <p14:cNvContentPartPr/>
                <p14:nvPr/>
              </p14:nvContentPartPr>
              <p14:xfrm>
                <a:off x="5836950" y="2693265"/>
                <a:ext cx="517680" cy="534240"/>
              </p14:xfrm>
            </p:contentPart>
          </mc:Choice>
          <mc:Fallback xmlns="">
            <p:pic>
              <p:nvPicPr>
                <p:cNvPr id="22" name="잉크 21">
                  <a:extLst>
                    <a:ext uri="{FF2B5EF4-FFF2-40B4-BE49-F238E27FC236}">
                      <a16:creationId xmlns:a16="http://schemas.microsoft.com/office/drawing/2014/main" id="{3E39AC7B-0A0C-E820-5066-4509AD3B0A2D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5818950" y="2675625"/>
                  <a:ext cx="553320" cy="5698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4" name="말풍선: 모서리가 둥근 사각형 33">
            <a:extLst>
              <a:ext uri="{FF2B5EF4-FFF2-40B4-BE49-F238E27FC236}">
                <a16:creationId xmlns:a16="http://schemas.microsoft.com/office/drawing/2014/main" id="{DB206B23-8114-5A2D-EC41-10792EA0402E}"/>
              </a:ext>
            </a:extLst>
          </p:cNvPr>
          <p:cNvSpPr/>
          <p:nvPr/>
        </p:nvSpPr>
        <p:spPr>
          <a:xfrm>
            <a:off x="664237" y="4199553"/>
            <a:ext cx="2881779" cy="1302637"/>
          </a:xfrm>
          <a:prstGeom prst="wedgeRoundRectCallout">
            <a:avLst>
              <a:gd name="adj1" fmla="val 131771"/>
              <a:gd name="adj2" fmla="val -141003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VCCA</a:t>
            </a:r>
            <a:r>
              <a:rPr lang="ko-KR" altLang="en-US" dirty="0"/>
              <a:t>핀에 아무런 연결이 없음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5" name="말풍선: 모서리가 둥근 사각형 34">
            <a:extLst>
              <a:ext uri="{FF2B5EF4-FFF2-40B4-BE49-F238E27FC236}">
                <a16:creationId xmlns:a16="http://schemas.microsoft.com/office/drawing/2014/main" id="{BAF0E7D4-2308-0A78-1069-2BC93C93744A}"/>
              </a:ext>
            </a:extLst>
          </p:cNvPr>
          <p:cNvSpPr/>
          <p:nvPr/>
        </p:nvSpPr>
        <p:spPr>
          <a:xfrm>
            <a:off x="664237" y="4199553"/>
            <a:ext cx="2881779" cy="1302637"/>
          </a:xfrm>
          <a:prstGeom prst="wedgeRoundRectCallout">
            <a:avLst>
              <a:gd name="adj1" fmla="val 127805"/>
              <a:gd name="adj2" fmla="val -105174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Vdda</a:t>
            </a:r>
            <a:r>
              <a:rPr lang="en-US" altLang="ko-KR" dirty="0"/>
              <a:t>, </a:t>
            </a:r>
            <a:r>
              <a:rPr lang="en-US" altLang="ko-KR" dirty="0" err="1"/>
              <a:t>Vssa</a:t>
            </a:r>
            <a:r>
              <a:rPr lang="en-US" altLang="ko-KR" dirty="0"/>
              <a:t> </a:t>
            </a:r>
            <a:r>
              <a:rPr lang="ko-KR" altLang="en-US" dirty="0"/>
              <a:t>올바르게 연결</a:t>
            </a:r>
          </a:p>
        </p:txBody>
      </p:sp>
      <p:sp>
        <p:nvSpPr>
          <p:cNvPr id="36" name="말풍선: 모서리가 둥근 사각형 35">
            <a:extLst>
              <a:ext uri="{FF2B5EF4-FFF2-40B4-BE49-F238E27FC236}">
                <a16:creationId xmlns:a16="http://schemas.microsoft.com/office/drawing/2014/main" id="{0ED8E02A-E64A-869C-D805-AF0F5413C3F0}"/>
              </a:ext>
            </a:extLst>
          </p:cNvPr>
          <p:cNvSpPr/>
          <p:nvPr/>
        </p:nvSpPr>
        <p:spPr>
          <a:xfrm>
            <a:off x="8645984" y="3891776"/>
            <a:ext cx="2881779" cy="1302637"/>
          </a:xfrm>
          <a:prstGeom prst="wedgeRoundRectCallout">
            <a:avLst>
              <a:gd name="adj1" fmla="val -122733"/>
              <a:gd name="adj2" fmla="val -63495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VCCA</a:t>
            </a:r>
            <a:r>
              <a:rPr lang="ko-KR" altLang="en-US" dirty="0"/>
              <a:t>핀에 아무런 연결이 없음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8" name="말풍선: 모서리가 둥근 사각형 37">
            <a:extLst>
              <a:ext uri="{FF2B5EF4-FFF2-40B4-BE49-F238E27FC236}">
                <a16:creationId xmlns:a16="http://schemas.microsoft.com/office/drawing/2014/main" id="{A8D7D624-73A6-CFE5-09CF-28F29BBC09E6}"/>
              </a:ext>
            </a:extLst>
          </p:cNvPr>
          <p:cNvSpPr/>
          <p:nvPr/>
        </p:nvSpPr>
        <p:spPr>
          <a:xfrm>
            <a:off x="8645983" y="3891776"/>
            <a:ext cx="2881779" cy="1302637"/>
          </a:xfrm>
          <a:prstGeom prst="wedgeRoundRectCallout">
            <a:avLst>
              <a:gd name="adj1" fmla="val -91994"/>
              <a:gd name="adj2" fmla="val -146122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VCCA</a:t>
            </a:r>
            <a:r>
              <a:rPr lang="ko-KR" altLang="en-US" dirty="0"/>
              <a:t>핀에 아무런 연결이 없음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9" name="말풍선: 모서리가 둥근 사각형 38">
            <a:extLst>
              <a:ext uri="{FF2B5EF4-FFF2-40B4-BE49-F238E27FC236}">
                <a16:creationId xmlns:a16="http://schemas.microsoft.com/office/drawing/2014/main" id="{9FB5DFE4-710B-1CDE-A2E6-3E4D419F3C9D}"/>
              </a:ext>
            </a:extLst>
          </p:cNvPr>
          <p:cNvSpPr/>
          <p:nvPr/>
        </p:nvSpPr>
        <p:spPr>
          <a:xfrm>
            <a:off x="8645983" y="3891775"/>
            <a:ext cx="2881779" cy="1302637"/>
          </a:xfrm>
          <a:prstGeom prst="wedgeRoundRectCallout">
            <a:avLst>
              <a:gd name="adj1" fmla="val -70841"/>
              <a:gd name="adj2" fmla="val -172445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Vdd</a:t>
            </a:r>
            <a:r>
              <a:rPr lang="en-US" altLang="ko-KR" dirty="0"/>
              <a:t>, </a:t>
            </a:r>
            <a:r>
              <a:rPr lang="en-US" altLang="ko-KR" dirty="0" err="1"/>
              <a:t>Vss</a:t>
            </a:r>
            <a:r>
              <a:rPr lang="en-US" altLang="ko-KR" dirty="0"/>
              <a:t> </a:t>
            </a:r>
            <a:r>
              <a:rPr lang="ko-KR" altLang="en-US" dirty="0"/>
              <a:t>연결</a:t>
            </a:r>
          </a:p>
        </p:txBody>
      </p:sp>
    </p:spTree>
    <p:extLst>
      <p:ext uri="{BB962C8B-B14F-4D97-AF65-F5344CB8AC3E}">
        <p14:creationId xmlns:p14="http://schemas.microsoft.com/office/powerpoint/2010/main" val="2771510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300609-583C-3FE0-083B-070E19AC3704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AF3B1-239A-90A1-B616-BDE575C7E1B8}"/>
              </a:ext>
            </a:extLst>
          </p:cNvPr>
          <p:cNvSpPr txBox="1"/>
          <p:nvPr/>
        </p:nvSpPr>
        <p:spPr>
          <a:xfrm>
            <a:off x="72448" y="268514"/>
            <a:ext cx="25988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srgbClr val="002060"/>
                </a:solidFill>
                <a:latin typeface="+mn-ea"/>
              </a:rPr>
              <a:t>3.</a:t>
            </a: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    수정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06BFEAD-60BC-01EC-F63E-876F6391B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389" y="1403449"/>
            <a:ext cx="4134508" cy="3743325"/>
          </a:xfrm>
          <a:prstGeom prst="rect">
            <a:avLst/>
          </a:prstGeom>
        </p:spPr>
      </p:pic>
      <p:sp>
        <p:nvSpPr>
          <p:cNvPr id="8" name="말풍선: 모서리가 둥근 사각형 7">
            <a:extLst>
              <a:ext uri="{FF2B5EF4-FFF2-40B4-BE49-F238E27FC236}">
                <a16:creationId xmlns:a16="http://schemas.microsoft.com/office/drawing/2014/main" id="{72F09DCB-174E-5CB1-F32B-6E060FB8ADC1}"/>
              </a:ext>
            </a:extLst>
          </p:cNvPr>
          <p:cNvSpPr/>
          <p:nvPr/>
        </p:nvSpPr>
        <p:spPr>
          <a:xfrm>
            <a:off x="6645937" y="2777681"/>
            <a:ext cx="4134508" cy="1927669"/>
          </a:xfrm>
          <a:prstGeom prst="wedgeRoundRectCallout">
            <a:avLst>
              <a:gd name="adj1" fmla="val -96622"/>
              <a:gd name="adj2" fmla="val -1342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다음과 같이 </a:t>
            </a:r>
            <a:r>
              <a:rPr lang="ko-KR" altLang="en-US" dirty="0" err="1"/>
              <a:t>초록핀</a:t>
            </a:r>
            <a:r>
              <a:rPr lang="ko-KR" altLang="en-US" dirty="0"/>
              <a:t> </a:t>
            </a:r>
            <a:r>
              <a:rPr lang="en-US" altLang="ko-KR" dirty="0"/>
              <a:t>6</a:t>
            </a:r>
            <a:r>
              <a:rPr lang="ko-KR" altLang="en-US" dirty="0"/>
              <a:t>개가 </a:t>
            </a:r>
            <a:r>
              <a:rPr lang="en-US" altLang="ko-KR" dirty="0" err="1"/>
              <a:t>pwm</a:t>
            </a:r>
            <a:r>
              <a:rPr lang="ko-KR" altLang="en-US" dirty="0"/>
              <a:t>핀임</a:t>
            </a:r>
            <a:r>
              <a:rPr lang="en-US" altLang="ko-KR" dirty="0"/>
              <a:t>(</a:t>
            </a:r>
            <a:r>
              <a:rPr lang="ko-KR" altLang="en-US" dirty="0" err="1"/>
              <a:t>맨위</a:t>
            </a:r>
            <a:r>
              <a:rPr lang="en-US" altLang="ko-KR" dirty="0"/>
              <a:t>2</a:t>
            </a:r>
            <a:r>
              <a:rPr lang="ko-KR" altLang="en-US" dirty="0"/>
              <a:t>개 제외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그런데 현재 </a:t>
            </a:r>
            <a:r>
              <a:rPr lang="ko-KR" altLang="en-US" dirty="0" err="1"/>
              <a:t>아래쪽핀을</a:t>
            </a:r>
            <a:r>
              <a:rPr lang="ko-KR" altLang="en-US" dirty="0"/>
              <a:t> 활성화 </a:t>
            </a:r>
            <a:r>
              <a:rPr lang="ko-KR" altLang="en-US" dirty="0" err="1"/>
              <a:t>안해놓음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27395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300609-583C-3FE0-083B-070E19AC3704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AF3B1-239A-90A1-B616-BDE575C7E1B8}"/>
              </a:ext>
            </a:extLst>
          </p:cNvPr>
          <p:cNvSpPr txBox="1"/>
          <p:nvPr/>
        </p:nvSpPr>
        <p:spPr>
          <a:xfrm>
            <a:off x="72448" y="268514"/>
            <a:ext cx="25988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srgbClr val="002060"/>
                </a:solidFill>
                <a:latin typeface="+mn-ea"/>
              </a:rPr>
              <a:t>3.</a:t>
            </a: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    수정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48418F-E18D-1EFC-51D7-7F57139CB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1742" y="1403449"/>
            <a:ext cx="5306165" cy="412490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E6E4C13-61E5-993A-D3BB-B2E242C878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7144" t="62079" r="20053" b="5817"/>
          <a:stretch/>
        </p:blipFill>
        <p:spPr>
          <a:xfrm>
            <a:off x="2131744" y="1210491"/>
            <a:ext cx="2859725" cy="1942011"/>
          </a:xfrm>
          <a:prstGeom prst="rect">
            <a:avLst/>
          </a:prstGeom>
        </p:spPr>
      </p:pic>
      <p:sp>
        <p:nvSpPr>
          <p:cNvPr id="8" name="말풍선: 모서리가 둥근 사각형 7">
            <a:extLst>
              <a:ext uri="{FF2B5EF4-FFF2-40B4-BE49-F238E27FC236}">
                <a16:creationId xmlns:a16="http://schemas.microsoft.com/office/drawing/2014/main" id="{ACD250C1-25B1-FA8B-ED40-19DCFA2838D5}"/>
              </a:ext>
            </a:extLst>
          </p:cNvPr>
          <p:cNvSpPr/>
          <p:nvPr/>
        </p:nvSpPr>
        <p:spPr>
          <a:xfrm>
            <a:off x="664237" y="4199553"/>
            <a:ext cx="2881779" cy="1302637"/>
          </a:xfrm>
          <a:prstGeom prst="wedgeRoundRectCallout">
            <a:avLst>
              <a:gd name="adj1" fmla="val 34125"/>
              <a:gd name="adj2" fmla="val -173365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PB0, PB1 </a:t>
            </a:r>
            <a:r>
              <a:rPr lang="ko-KR" altLang="en-US" dirty="0"/>
              <a:t>연결완료</a:t>
            </a:r>
          </a:p>
        </p:txBody>
      </p:sp>
    </p:spTree>
    <p:extLst>
      <p:ext uri="{BB962C8B-B14F-4D97-AF65-F5344CB8AC3E}">
        <p14:creationId xmlns:p14="http://schemas.microsoft.com/office/powerpoint/2010/main" val="4250633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300609-583C-3FE0-083B-070E19AC3704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AF3B1-239A-90A1-B616-BDE575C7E1B8}"/>
              </a:ext>
            </a:extLst>
          </p:cNvPr>
          <p:cNvSpPr txBox="1"/>
          <p:nvPr/>
        </p:nvSpPr>
        <p:spPr>
          <a:xfrm>
            <a:off x="72448" y="268514"/>
            <a:ext cx="25988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srgbClr val="002060"/>
                </a:solidFill>
                <a:latin typeface="+mn-ea"/>
              </a:rPr>
              <a:t>3.</a:t>
            </a: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    수정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2A1321-4204-33BE-3CF8-6D1C25BEB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1028" y="3524341"/>
            <a:ext cx="3997235" cy="299792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52E1AAE-0150-1533-2C77-2FC0FDC2C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1028" y="453078"/>
            <a:ext cx="3997235" cy="2997926"/>
          </a:xfrm>
          <a:prstGeom prst="rect">
            <a:avLst/>
          </a:prstGeom>
        </p:spPr>
      </p:pic>
      <p:sp>
        <p:nvSpPr>
          <p:cNvPr id="11" name="말풍선: 모서리가 둥근 사각형 10">
            <a:extLst>
              <a:ext uri="{FF2B5EF4-FFF2-40B4-BE49-F238E27FC236}">
                <a16:creationId xmlns:a16="http://schemas.microsoft.com/office/drawing/2014/main" id="{7AF44828-A631-B205-C152-6E3CC0F305DC}"/>
              </a:ext>
            </a:extLst>
          </p:cNvPr>
          <p:cNvSpPr/>
          <p:nvPr/>
        </p:nvSpPr>
        <p:spPr>
          <a:xfrm>
            <a:off x="4655110" y="4698204"/>
            <a:ext cx="2881779" cy="1302637"/>
          </a:xfrm>
          <a:prstGeom prst="wedgeRoundRectCallout">
            <a:avLst>
              <a:gd name="adj1" fmla="val 63135"/>
              <a:gd name="adj2" fmla="val 19173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바닥 절연테이프로 </a:t>
            </a:r>
            <a:r>
              <a:rPr lang="ko-KR" altLang="en-US" dirty="0" err="1"/>
              <a:t>막아놓음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30716679-9A80-82A3-31CB-74E99061B6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989" y="4934140"/>
            <a:ext cx="2318828" cy="161813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42835D3-187A-FAB6-A38F-13929632581D}"/>
              </a:ext>
            </a:extLst>
          </p:cNvPr>
          <p:cNvSpPr txBox="1"/>
          <p:nvPr/>
        </p:nvSpPr>
        <p:spPr>
          <a:xfrm>
            <a:off x="435429" y="1201576"/>
            <a:ext cx="579990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LDO</a:t>
            </a:r>
            <a:r>
              <a:rPr lang="ko-KR" altLang="en-US" sz="1400" dirty="0" err="1"/>
              <a:t>테스트중</a:t>
            </a:r>
            <a:r>
              <a:rPr lang="ko-KR" altLang="en-US" sz="1400" dirty="0"/>
              <a:t> 소자가 </a:t>
            </a:r>
            <a:r>
              <a:rPr lang="ko-KR" altLang="en-US" sz="1400" dirty="0" err="1"/>
              <a:t>동작안하는</a:t>
            </a:r>
            <a:r>
              <a:rPr lang="ko-KR" altLang="en-US" sz="1400" dirty="0"/>
              <a:t> 상황 발생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en-US" altLang="ko-KR" sz="1400" dirty="0"/>
              <a:t>Schematic </a:t>
            </a:r>
            <a:r>
              <a:rPr lang="ko-KR" altLang="en-US" sz="1400" dirty="0"/>
              <a:t>실수로 확인 </a:t>
            </a:r>
            <a:r>
              <a:rPr lang="en-US" altLang="ko-KR" sz="1400" dirty="0"/>
              <a:t>=&gt; </a:t>
            </a:r>
            <a:r>
              <a:rPr lang="ko-KR" altLang="en-US" sz="1400" dirty="0"/>
              <a:t>고침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			</a:t>
            </a:r>
            <a:r>
              <a:rPr lang="ko-KR" altLang="en-US" sz="1400" dirty="0" err="1"/>
              <a:t>수정후</a:t>
            </a:r>
            <a:r>
              <a:rPr lang="ko-KR" altLang="en-US" sz="1400" dirty="0"/>
              <a:t> </a:t>
            </a:r>
            <a:r>
              <a:rPr lang="en-US" altLang="ko-KR" sz="1400" dirty="0"/>
              <a:t>=&gt;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81A8853-BF0D-5B35-D749-B47336E337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901" y="3275465"/>
            <a:ext cx="2636230" cy="1511010"/>
          </a:xfrm>
          <a:prstGeom prst="rect">
            <a:avLst/>
          </a:prstGeom>
        </p:spPr>
      </p:pic>
      <p:sp>
        <p:nvSpPr>
          <p:cNvPr id="17" name="말풍선: 모서리가 둥근 사각형 16">
            <a:extLst>
              <a:ext uri="{FF2B5EF4-FFF2-40B4-BE49-F238E27FC236}">
                <a16:creationId xmlns:a16="http://schemas.microsoft.com/office/drawing/2014/main" id="{9ED67CF5-4034-8998-7382-509F59BD9BAE}"/>
              </a:ext>
            </a:extLst>
          </p:cNvPr>
          <p:cNvSpPr/>
          <p:nvPr/>
        </p:nvSpPr>
        <p:spPr>
          <a:xfrm>
            <a:off x="3519228" y="3250226"/>
            <a:ext cx="2881779" cy="1302637"/>
          </a:xfrm>
          <a:prstGeom prst="wedgeRoundRectCallout">
            <a:avLst>
              <a:gd name="adj1" fmla="val -150516"/>
              <a:gd name="adj2" fmla="val 25858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바닥 절연테이프로 </a:t>
            </a:r>
            <a:r>
              <a:rPr lang="ko-KR" altLang="en-US" dirty="0" err="1"/>
              <a:t>막아놓음</a:t>
            </a:r>
            <a:endParaRPr lang="ko-KR" altLang="en-US" dirty="0"/>
          </a:p>
        </p:txBody>
      </p:sp>
      <p:sp>
        <p:nvSpPr>
          <p:cNvPr id="18" name="말풍선: 모서리가 둥근 사각형 17">
            <a:extLst>
              <a:ext uri="{FF2B5EF4-FFF2-40B4-BE49-F238E27FC236}">
                <a16:creationId xmlns:a16="http://schemas.microsoft.com/office/drawing/2014/main" id="{9F7428E1-795E-AF78-CB7C-BBC17E8547EB}"/>
              </a:ext>
            </a:extLst>
          </p:cNvPr>
          <p:cNvSpPr/>
          <p:nvPr/>
        </p:nvSpPr>
        <p:spPr>
          <a:xfrm>
            <a:off x="3519227" y="3250225"/>
            <a:ext cx="2881779" cy="1302637"/>
          </a:xfrm>
          <a:prstGeom prst="wedgeRoundRectCallout">
            <a:avLst>
              <a:gd name="adj1" fmla="val -140544"/>
              <a:gd name="adj2" fmla="val 145526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Datasheet</a:t>
            </a:r>
            <a:r>
              <a:rPr lang="ko-KR" altLang="en-US" dirty="0"/>
              <a:t>는 </a:t>
            </a:r>
            <a:r>
              <a:rPr lang="en-US" altLang="ko-KR" dirty="0" err="1"/>
              <a:t>Vout</a:t>
            </a:r>
            <a:endParaRPr lang="en-US" altLang="ko-KR" dirty="0"/>
          </a:p>
          <a:p>
            <a:r>
              <a:rPr lang="ko-KR" altLang="en-US" dirty="0" err="1"/>
              <a:t>풋프린트는</a:t>
            </a:r>
            <a:r>
              <a:rPr lang="ko-KR" altLang="en-US" dirty="0"/>
              <a:t> </a:t>
            </a:r>
            <a:r>
              <a:rPr lang="en-US" altLang="ko-KR" dirty="0" err="1"/>
              <a:t>gnd</a:t>
            </a:r>
            <a:endParaRPr lang="en-US" altLang="ko-KR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908D4EC9-C521-C9A0-FB53-95319FF4E0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1878" y="1623111"/>
            <a:ext cx="1993459" cy="133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773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C03DD5-0E6A-E0D7-13AE-5DFAA4EC53AB}"/>
              </a:ext>
            </a:extLst>
          </p:cNvPr>
          <p:cNvSpPr txBox="1"/>
          <p:nvPr/>
        </p:nvSpPr>
        <p:spPr>
          <a:xfrm>
            <a:off x="51609" y="268514"/>
            <a:ext cx="8611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1400" b="1" dirty="0">
                <a:solidFill>
                  <a:srgbClr val="0F3158"/>
                </a:solidFill>
                <a:latin typeface="+mn-ea"/>
              </a:rPr>
              <a:t>00.</a:t>
            </a:r>
            <a:r>
              <a:rPr lang="ko-KR" altLang="en-US" sz="1400" b="1" dirty="0">
                <a:solidFill>
                  <a:srgbClr val="0F3158"/>
                </a:solidFill>
                <a:latin typeface="+mn-ea"/>
              </a:rPr>
              <a:t> 목차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A2A290-1EB6-D106-01B5-2953BF3A0635}"/>
              </a:ext>
            </a:extLst>
          </p:cNvPr>
          <p:cNvSpPr txBox="1"/>
          <p:nvPr/>
        </p:nvSpPr>
        <p:spPr>
          <a:xfrm>
            <a:off x="67639" y="857159"/>
            <a:ext cx="9202003" cy="5379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200000"/>
              </a:lnSpc>
              <a:buFont typeface="+mj-lt"/>
              <a:buAutoNum type="romanUcPeriod"/>
            </a:pP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미니보드</a:t>
            </a:r>
            <a:endParaRPr lang="en-US" altLang="ko-KR" sz="1400" b="1" dirty="0">
              <a:solidFill>
                <a:srgbClr val="002060"/>
              </a:solidFill>
              <a:latin typeface="+mn-ea"/>
            </a:endParaRPr>
          </a:p>
          <a:p>
            <a:pPr marL="857250" lvl="1" indent="-400050">
              <a:lnSpc>
                <a:spcPct val="200000"/>
              </a:lnSpc>
              <a:buFont typeface="+mj-lt"/>
              <a:buAutoNum type="alphaLcPeriod"/>
            </a:pPr>
            <a:r>
              <a:rPr lang="ko-KR" altLang="en-US" sz="1200" dirty="0">
                <a:latin typeface="+mn-ea"/>
              </a:rPr>
              <a:t>보드분석</a:t>
            </a:r>
            <a:endParaRPr lang="en-US" altLang="ko-KR" sz="1200" dirty="0">
              <a:latin typeface="+mn-ea"/>
            </a:endParaRPr>
          </a:p>
          <a:p>
            <a:pPr marL="857250" lvl="1" indent="-400050">
              <a:lnSpc>
                <a:spcPct val="200000"/>
              </a:lnSpc>
              <a:buFont typeface="+mj-lt"/>
              <a:buAutoNum type="alphaLcPeriod"/>
            </a:pPr>
            <a:r>
              <a:rPr lang="ko-KR" altLang="en-US" sz="1200" dirty="0">
                <a:latin typeface="+mn-ea"/>
              </a:rPr>
              <a:t>문제점</a:t>
            </a:r>
            <a:endParaRPr lang="en-US" altLang="ko-KR" sz="1200" dirty="0">
              <a:latin typeface="+mn-ea"/>
            </a:endParaRPr>
          </a:p>
          <a:p>
            <a:pPr marL="857250" lvl="1" indent="-400050">
              <a:lnSpc>
                <a:spcPct val="200000"/>
              </a:lnSpc>
              <a:buFont typeface="+mj-lt"/>
              <a:buAutoNum type="alphaLcPeriod"/>
            </a:pPr>
            <a:endParaRPr lang="en-US" altLang="ko-KR" sz="1200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romanUcPeriod"/>
            </a:pP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수정방법</a:t>
            </a:r>
            <a:endParaRPr lang="en-US" altLang="ko-KR" sz="1400" b="1" dirty="0">
              <a:solidFill>
                <a:srgbClr val="002060"/>
              </a:solidFill>
              <a:latin typeface="+mn-ea"/>
            </a:endParaRPr>
          </a:p>
          <a:p>
            <a:pPr marL="800100" lvl="1" indent="-342900">
              <a:lnSpc>
                <a:spcPct val="200000"/>
              </a:lnSpc>
              <a:buFont typeface="+mj-lt"/>
              <a:buAutoNum type="alphaLcPeriod"/>
            </a:pPr>
            <a:endParaRPr lang="en-US" altLang="ko-KR" sz="1200" b="1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romanUcPeriod"/>
            </a:pP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수정</a:t>
            </a:r>
            <a:endParaRPr lang="en-US" altLang="ko-KR" sz="1400" b="1" dirty="0">
              <a:solidFill>
                <a:srgbClr val="002060"/>
              </a:solidFill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romanUcPeriod"/>
            </a:pPr>
            <a:endParaRPr lang="en-US" altLang="ko-KR" sz="1400" b="1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romanUcPeriod"/>
            </a:pP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프로그래밍 </a:t>
            </a:r>
            <a:r>
              <a:rPr lang="en-US" altLang="ko-KR" sz="1400" b="1" dirty="0">
                <a:solidFill>
                  <a:srgbClr val="002060"/>
                </a:solidFill>
                <a:latin typeface="+mn-ea"/>
              </a:rPr>
              <a:t>(</a:t>
            </a: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추가 예정</a:t>
            </a:r>
            <a:r>
              <a:rPr lang="en-US" altLang="ko-KR" sz="1400" b="1" dirty="0">
                <a:solidFill>
                  <a:srgbClr val="002060"/>
                </a:solidFill>
                <a:latin typeface="+mn-ea"/>
              </a:rPr>
              <a:t>)</a:t>
            </a:r>
          </a:p>
          <a:p>
            <a:pPr marL="342900" indent="-342900">
              <a:lnSpc>
                <a:spcPct val="200000"/>
              </a:lnSpc>
              <a:buAutoNum type="romanUcPeriod"/>
            </a:pPr>
            <a:endParaRPr lang="en-US" altLang="ko-KR" sz="1400" b="1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romanUcPeriod"/>
            </a:pPr>
            <a:endParaRPr lang="en-US" altLang="ko-KR" sz="1400" b="1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romanUcPeriod"/>
            </a:pPr>
            <a:endParaRPr lang="en-US" altLang="ko-KR" sz="1400" b="1" dirty="0">
              <a:latin typeface="+mn-ea"/>
            </a:endParaRPr>
          </a:p>
          <a:p>
            <a:pPr marL="342900" indent="-342900">
              <a:lnSpc>
                <a:spcPct val="200000"/>
              </a:lnSpc>
              <a:buAutoNum type="romanUcPeriod"/>
            </a:pPr>
            <a:endParaRPr lang="en-US" altLang="ko-KR" sz="1400" b="1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300609-583C-3FE0-083B-070E19AC3704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83481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C03DD5-0E6A-E0D7-13AE-5DFAA4EC53AB}"/>
              </a:ext>
            </a:extLst>
          </p:cNvPr>
          <p:cNvSpPr txBox="1"/>
          <p:nvPr/>
        </p:nvSpPr>
        <p:spPr>
          <a:xfrm>
            <a:off x="72448" y="268514"/>
            <a:ext cx="25988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미니보드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D25F2B4-0EFF-9A22-FEE7-EC507DFB7037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D3A0C5-E6E9-A20B-27A5-6415CA9B4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611" y="1277482"/>
            <a:ext cx="4507293" cy="5158116"/>
          </a:xfrm>
          <a:prstGeom prst="rect">
            <a:avLst/>
          </a:prstGeom>
        </p:spPr>
      </p:pic>
      <p:sp>
        <p:nvSpPr>
          <p:cNvPr id="9" name="말풍선: 모서리가 둥근 사각형 8">
            <a:extLst>
              <a:ext uri="{FF2B5EF4-FFF2-40B4-BE49-F238E27FC236}">
                <a16:creationId xmlns:a16="http://schemas.microsoft.com/office/drawing/2014/main" id="{733FAAEC-5B26-6FA2-A3B0-F789A8D11661}"/>
              </a:ext>
            </a:extLst>
          </p:cNvPr>
          <p:cNvSpPr/>
          <p:nvPr/>
        </p:nvSpPr>
        <p:spPr>
          <a:xfrm>
            <a:off x="557784" y="5155654"/>
            <a:ext cx="2532888" cy="1188501"/>
          </a:xfrm>
          <a:prstGeom prst="wedgeRoundRectCallout">
            <a:avLst>
              <a:gd name="adj1" fmla="val 96135"/>
              <a:gd name="adj2" fmla="val -27602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Vin=12v</a:t>
            </a:r>
            <a:r>
              <a:rPr lang="ko-KR" altLang="en-US" dirty="0"/>
              <a:t> 입력전압 </a:t>
            </a:r>
            <a:endParaRPr lang="en-US" altLang="ko-KR" dirty="0"/>
          </a:p>
          <a:p>
            <a:pPr algn="ctr"/>
            <a:r>
              <a:rPr lang="ko-KR" altLang="en-US" dirty="0"/>
              <a:t>받아서 </a:t>
            </a:r>
            <a:r>
              <a:rPr lang="en-US" altLang="ko-KR" dirty="0"/>
              <a:t>3.3v</a:t>
            </a:r>
            <a:r>
              <a:rPr lang="ko-KR" altLang="en-US" dirty="0"/>
              <a:t>로 강압</a:t>
            </a:r>
            <a:endParaRPr lang="en-US" altLang="ko-KR" dirty="0"/>
          </a:p>
        </p:txBody>
      </p:sp>
      <p:sp>
        <p:nvSpPr>
          <p:cNvPr id="11" name="말풍선: 모서리가 둥근 사각형 10">
            <a:extLst>
              <a:ext uri="{FF2B5EF4-FFF2-40B4-BE49-F238E27FC236}">
                <a16:creationId xmlns:a16="http://schemas.microsoft.com/office/drawing/2014/main" id="{F035AA48-712B-3678-E586-CA8559C96CAE}"/>
              </a:ext>
            </a:extLst>
          </p:cNvPr>
          <p:cNvSpPr/>
          <p:nvPr/>
        </p:nvSpPr>
        <p:spPr>
          <a:xfrm>
            <a:off x="557784" y="3074906"/>
            <a:ext cx="2532888" cy="678321"/>
          </a:xfrm>
          <a:prstGeom prst="wedgeRoundRectCallout">
            <a:avLst>
              <a:gd name="adj1" fmla="val 89997"/>
              <a:gd name="adj2" fmla="val -24487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Clk</a:t>
            </a:r>
            <a:endParaRPr lang="ko-KR" altLang="en-US" dirty="0"/>
          </a:p>
        </p:txBody>
      </p:sp>
      <p:sp>
        <p:nvSpPr>
          <p:cNvPr id="12" name="말풍선: 모서리가 둥근 사각형 11">
            <a:extLst>
              <a:ext uri="{FF2B5EF4-FFF2-40B4-BE49-F238E27FC236}">
                <a16:creationId xmlns:a16="http://schemas.microsoft.com/office/drawing/2014/main" id="{FFF460FA-D812-F017-051A-AD957BD68167}"/>
              </a:ext>
            </a:extLst>
          </p:cNvPr>
          <p:cNvSpPr/>
          <p:nvPr/>
        </p:nvSpPr>
        <p:spPr>
          <a:xfrm>
            <a:off x="3297936" y="345458"/>
            <a:ext cx="6120384" cy="809359"/>
          </a:xfrm>
          <a:prstGeom prst="wedgeRoundRectCallout">
            <a:avLst>
              <a:gd name="adj1" fmla="val 27182"/>
              <a:gd name="adj2" fmla="val 17979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커넥터 연결</a:t>
            </a:r>
            <a:endParaRPr lang="en-US" altLang="ko-KR" dirty="0"/>
          </a:p>
          <a:p>
            <a:r>
              <a:rPr lang="en-US" altLang="ko-KR" dirty="0" err="1"/>
              <a:t>Vcc</a:t>
            </a:r>
            <a:r>
              <a:rPr lang="en-US" altLang="ko-KR" dirty="0"/>
              <a:t>, </a:t>
            </a:r>
            <a:r>
              <a:rPr lang="en-US" altLang="ko-KR" dirty="0" err="1"/>
              <a:t>rst</a:t>
            </a:r>
            <a:r>
              <a:rPr lang="en-US" altLang="ko-KR" dirty="0"/>
              <a:t>, </a:t>
            </a:r>
            <a:r>
              <a:rPr lang="en-US" altLang="ko-KR" dirty="0" err="1"/>
              <a:t>swdio</a:t>
            </a:r>
            <a:r>
              <a:rPr lang="en-US" altLang="ko-KR" dirty="0"/>
              <a:t>, </a:t>
            </a:r>
            <a:r>
              <a:rPr lang="en-US" altLang="ko-KR" dirty="0" err="1"/>
              <a:t>gnd</a:t>
            </a:r>
            <a:r>
              <a:rPr lang="en-US" altLang="ko-KR" dirty="0"/>
              <a:t>, </a:t>
            </a:r>
            <a:r>
              <a:rPr lang="en-US" altLang="ko-KR" dirty="0" err="1"/>
              <a:t>swclk</a:t>
            </a:r>
            <a:r>
              <a:rPr lang="en-US" altLang="ko-KR" dirty="0"/>
              <a:t>, PD2, PC12, PC11, PA15, PA14</a:t>
            </a:r>
            <a:endParaRPr lang="ko-KR" altLang="en-US" dirty="0"/>
          </a:p>
        </p:txBody>
      </p:sp>
      <p:sp>
        <p:nvSpPr>
          <p:cNvPr id="13" name="말풍선: 모서리가 둥근 사각형 12">
            <a:extLst>
              <a:ext uri="{FF2B5EF4-FFF2-40B4-BE49-F238E27FC236}">
                <a16:creationId xmlns:a16="http://schemas.microsoft.com/office/drawing/2014/main" id="{C00BEA0D-2163-CD44-6A86-9C74194B33D7}"/>
              </a:ext>
            </a:extLst>
          </p:cNvPr>
          <p:cNvSpPr/>
          <p:nvPr/>
        </p:nvSpPr>
        <p:spPr>
          <a:xfrm>
            <a:off x="557784" y="3907115"/>
            <a:ext cx="2532888" cy="1094651"/>
          </a:xfrm>
          <a:prstGeom prst="wedgeRoundRectCallout">
            <a:avLst>
              <a:gd name="adj1" fmla="val 141260"/>
              <a:gd name="adj2" fmla="val -33920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Rst</a:t>
            </a:r>
            <a:r>
              <a:rPr lang="ko-KR" altLang="en-US" dirty="0"/>
              <a:t>부분</a:t>
            </a:r>
            <a:endParaRPr lang="en-US" altLang="ko-KR" dirty="0"/>
          </a:p>
          <a:p>
            <a:pPr algn="ctr"/>
            <a:r>
              <a:rPr lang="ko-KR" altLang="en-US" dirty="0" err="1"/>
              <a:t>버튼생략하고</a:t>
            </a:r>
            <a:r>
              <a:rPr lang="ko-KR" altLang="en-US" dirty="0"/>
              <a:t> </a:t>
            </a:r>
            <a:r>
              <a:rPr lang="en-US" altLang="ko-KR" dirty="0"/>
              <a:t>pullup</a:t>
            </a:r>
          </a:p>
        </p:txBody>
      </p:sp>
      <p:sp>
        <p:nvSpPr>
          <p:cNvPr id="14" name="말풍선: 모서리가 둥근 사각형 13">
            <a:extLst>
              <a:ext uri="{FF2B5EF4-FFF2-40B4-BE49-F238E27FC236}">
                <a16:creationId xmlns:a16="http://schemas.microsoft.com/office/drawing/2014/main" id="{2A2D40C9-E42B-9CCA-28CA-AFD129B06A45}"/>
              </a:ext>
            </a:extLst>
          </p:cNvPr>
          <p:cNvSpPr/>
          <p:nvPr/>
        </p:nvSpPr>
        <p:spPr>
          <a:xfrm>
            <a:off x="8907272" y="2255252"/>
            <a:ext cx="2532888" cy="3854954"/>
          </a:xfrm>
          <a:prstGeom prst="wedgeRoundRectCallout">
            <a:avLst>
              <a:gd name="adj1" fmla="val 27583"/>
              <a:gd name="adj2" fmla="val 29914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     </a:t>
            </a:r>
            <a:r>
              <a:rPr lang="ko-KR" altLang="en-US" dirty="0"/>
              <a:t>커넥터 연결</a:t>
            </a:r>
            <a:endParaRPr lang="en-US" altLang="ko-KR" dirty="0"/>
          </a:p>
          <a:p>
            <a:r>
              <a:rPr lang="en-US" altLang="ko-KR" dirty="0"/>
              <a:t>1. PA12</a:t>
            </a:r>
          </a:p>
          <a:p>
            <a:r>
              <a:rPr lang="en-US" altLang="ko-KR" dirty="0"/>
              <a:t>2. PA11</a:t>
            </a:r>
          </a:p>
          <a:p>
            <a:r>
              <a:rPr lang="en-US" altLang="ko-KR" dirty="0"/>
              <a:t>3. PA10</a:t>
            </a:r>
          </a:p>
          <a:p>
            <a:r>
              <a:rPr lang="en-US" altLang="ko-KR" dirty="0"/>
              <a:t>4. PA9</a:t>
            </a:r>
          </a:p>
          <a:p>
            <a:r>
              <a:rPr lang="en-US" altLang="ko-KR" dirty="0"/>
              <a:t>5. PA8</a:t>
            </a:r>
          </a:p>
          <a:p>
            <a:r>
              <a:rPr lang="en-US" altLang="ko-KR" dirty="0"/>
              <a:t>6. PC9</a:t>
            </a:r>
          </a:p>
          <a:p>
            <a:r>
              <a:rPr lang="en-US" altLang="ko-KR" dirty="0"/>
              <a:t>7. PC8</a:t>
            </a:r>
          </a:p>
          <a:p>
            <a:r>
              <a:rPr lang="en-US" altLang="ko-KR" dirty="0"/>
              <a:t>8. BOOT0</a:t>
            </a:r>
          </a:p>
          <a:p>
            <a:r>
              <a:rPr lang="en-US" altLang="ko-KR" dirty="0"/>
              <a:t>9. PA7</a:t>
            </a:r>
          </a:p>
          <a:p>
            <a:r>
              <a:rPr lang="en-US" altLang="ko-KR" dirty="0"/>
              <a:t>10. PA6</a:t>
            </a:r>
          </a:p>
          <a:p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66B9179-3E67-5993-54EB-3EA522A26CDD}"/>
              </a:ext>
            </a:extLst>
          </p:cNvPr>
          <p:cNvSpPr txBox="1"/>
          <p:nvPr/>
        </p:nvSpPr>
        <p:spPr>
          <a:xfrm>
            <a:off x="209365" y="598692"/>
            <a:ext cx="116249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>
                <a:solidFill>
                  <a:srgbClr val="A9AAAA"/>
                </a:solidFill>
                <a:latin typeface="+mn-ea"/>
              </a:rPr>
              <a:t>미니보드 분석</a:t>
            </a:r>
            <a:endParaRPr lang="ko-KR" altLang="en-US" sz="1200" dirty="0">
              <a:solidFill>
                <a:srgbClr val="A9AAAA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10438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C03DD5-0E6A-E0D7-13AE-5DFAA4EC53AB}"/>
              </a:ext>
            </a:extLst>
          </p:cNvPr>
          <p:cNvSpPr txBox="1"/>
          <p:nvPr/>
        </p:nvSpPr>
        <p:spPr>
          <a:xfrm>
            <a:off x="72448" y="268514"/>
            <a:ext cx="25988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  <a:defRPr/>
            </a:pP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미니보드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D25F2B4-0EFF-9A22-FEE7-EC507DFB7037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D3A0C5-E6E9-A20B-27A5-6415CA9B4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611" y="1277482"/>
            <a:ext cx="4507293" cy="5158116"/>
          </a:xfrm>
          <a:prstGeom prst="rect">
            <a:avLst/>
          </a:prstGeom>
        </p:spPr>
      </p:pic>
      <p:sp>
        <p:nvSpPr>
          <p:cNvPr id="4" name="말풍선: 모서리가 둥근 사각형 3">
            <a:extLst>
              <a:ext uri="{FF2B5EF4-FFF2-40B4-BE49-F238E27FC236}">
                <a16:creationId xmlns:a16="http://schemas.microsoft.com/office/drawing/2014/main" id="{2818917E-DAB1-5035-EADB-001C41187FDD}"/>
              </a:ext>
            </a:extLst>
          </p:cNvPr>
          <p:cNvSpPr/>
          <p:nvPr/>
        </p:nvSpPr>
        <p:spPr>
          <a:xfrm>
            <a:off x="9086701" y="2420685"/>
            <a:ext cx="2621491" cy="1302637"/>
          </a:xfrm>
          <a:prstGeom prst="wedgeRoundRectCallout">
            <a:avLst>
              <a:gd name="adj1" fmla="val -103224"/>
              <a:gd name="adj2" fmla="val -17770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Vcc</a:t>
            </a:r>
            <a:r>
              <a:rPr lang="en-US" altLang="ko-KR" dirty="0"/>
              <a:t>, GND via</a:t>
            </a:r>
            <a:r>
              <a:rPr lang="ko-KR" altLang="en-US" dirty="0"/>
              <a:t>가 </a:t>
            </a:r>
            <a:endParaRPr lang="en-US" altLang="ko-KR" dirty="0"/>
          </a:p>
          <a:p>
            <a:r>
              <a:rPr lang="ko-KR" altLang="en-US" dirty="0"/>
              <a:t>설정이 </a:t>
            </a:r>
            <a:r>
              <a:rPr lang="ko-KR" altLang="en-US" dirty="0" err="1"/>
              <a:t>안되어있음</a:t>
            </a:r>
            <a:endParaRPr lang="ko-KR" altLang="en-US" dirty="0"/>
          </a:p>
        </p:txBody>
      </p:sp>
      <p:sp>
        <p:nvSpPr>
          <p:cNvPr id="10" name="말풍선: 모서리가 둥근 사각형 9">
            <a:extLst>
              <a:ext uri="{FF2B5EF4-FFF2-40B4-BE49-F238E27FC236}">
                <a16:creationId xmlns:a16="http://schemas.microsoft.com/office/drawing/2014/main" id="{BAE228AD-D876-1940-6274-D397E7F030B4}"/>
              </a:ext>
            </a:extLst>
          </p:cNvPr>
          <p:cNvSpPr/>
          <p:nvPr/>
        </p:nvSpPr>
        <p:spPr>
          <a:xfrm>
            <a:off x="9086701" y="2427589"/>
            <a:ext cx="2621491" cy="1302637"/>
          </a:xfrm>
          <a:prstGeom prst="wedgeRoundRectCallout">
            <a:avLst>
              <a:gd name="adj1" fmla="val -155545"/>
              <a:gd name="adj2" fmla="val 70365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Vcc</a:t>
            </a:r>
            <a:r>
              <a:rPr lang="en-US" altLang="ko-KR" dirty="0"/>
              <a:t>, GND via</a:t>
            </a:r>
            <a:r>
              <a:rPr lang="ko-KR" altLang="en-US" dirty="0"/>
              <a:t>가 </a:t>
            </a:r>
            <a:endParaRPr lang="en-US" altLang="ko-KR" dirty="0"/>
          </a:p>
          <a:p>
            <a:r>
              <a:rPr lang="ko-KR" altLang="en-US" dirty="0"/>
              <a:t>설정이 </a:t>
            </a:r>
            <a:r>
              <a:rPr lang="ko-KR" altLang="en-US" dirty="0" err="1"/>
              <a:t>안되어있음</a:t>
            </a:r>
            <a:endParaRPr lang="ko-KR" altLang="en-US" dirty="0"/>
          </a:p>
        </p:txBody>
      </p:sp>
      <p:sp>
        <p:nvSpPr>
          <p:cNvPr id="14" name="말풍선: 모서리가 둥근 사각형 13">
            <a:extLst>
              <a:ext uri="{FF2B5EF4-FFF2-40B4-BE49-F238E27FC236}">
                <a16:creationId xmlns:a16="http://schemas.microsoft.com/office/drawing/2014/main" id="{2A2D40C9-E42B-9CCA-28CA-AFD129B06A45}"/>
              </a:ext>
            </a:extLst>
          </p:cNvPr>
          <p:cNvSpPr/>
          <p:nvPr/>
        </p:nvSpPr>
        <p:spPr>
          <a:xfrm>
            <a:off x="9086701" y="2420685"/>
            <a:ext cx="2881779" cy="1302637"/>
          </a:xfrm>
          <a:prstGeom prst="wedgeRoundRectCallout">
            <a:avLst>
              <a:gd name="adj1" fmla="val -115726"/>
              <a:gd name="adj2" fmla="val 5629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/>
              <a:t>Vdd</a:t>
            </a:r>
            <a:r>
              <a:rPr lang="en-US" altLang="ko-KR" dirty="0"/>
              <a:t>, GND via</a:t>
            </a:r>
            <a:r>
              <a:rPr lang="ko-KR" altLang="en-US" dirty="0"/>
              <a:t>가 </a:t>
            </a:r>
            <a:endParaRPr lang="en-US" altLang="ko-KR" dirty="0"/>
          </a:p>
          <a:p>
            <a:r>
              <a:rPr lang="ko-KR" altLang="en-US" dirty="0"/>
              <a:t>설정이 </a:t>
            </a:r>
            <a:r>
              <a:rPr lang="ko-KR" altLang="en-US" dirty="0" err="1"/>
              <a:t>안되어있음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전원이 </a:t>
            </a:r>
            <a:r>
              <a:rPr lang="ko-KR" altLang="en-US" dirty="0" err="1"/>
              <a:t>안들어가는상황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말풍선: 모서리가 둥근 사각형 14">
            <a:extLst>
              <a:ext uri="{FF2B5EF4-FFF2-40B4-BE49-F238E27FC236}">
                <a16:creationId xmlns:a16="http://schemas.microsoft.com/office/drawing/2014/main" id="{7E470E46-0A63-B96B-ED32-C5EC0D86BB24}"/>
              </a:ext>
            </a:extLst>
          </p:cNvPr>
          <p:cNvSpPr/>
          <p:nvPr/>
        </p:nvSpPr>
        <p:spPr>
          <a:xfrm>
            <a:off x="464212" y="4881006"/>
            <a:ext cx="2881779" cy="1302637"/>
          </a:xfrm>
          <a:prstGeom prst="wedgeRoundRectCallout">
            <a:avLst>
              <a:gd name="adj1" fmla="val 131771"/>
              <a:gd name="adj2" fmla="val -141003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VCCA</a:t>
            </a:r>
            <a:r>
              <a:rPr lang="ko-KR" altLang="en-US" dirty="0"/>
              <a:t>핀에 아무런 연결이 없음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17A9D4-D4BF-5B19-08BC-1FAE346AB890}"/>
              </a:ext>
            </a:extLst>
          </p:cNvPr>
          <p:cNvSpPr txBox="1"/>
          <p:nvPr/>
        </p:nvSpPr>
        <p:spPr>
          <a:xfrm>
            <a:off x="277736" y="580160"/>
            <a:ext cx="64633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dirty="0">
                <a:solidFill>
                  <a:srgbClr val="A9AAAA"/>
                </a:solidFill>
                <a:latin typeface="+mn-ea"/>
              </a:rPr>
              <a:t>문제점</a:t>
            </a:r>
          </a:p>
        </p:txBody>
      </p:sp>
    </p:spTree>
    <p:extLst>
      <p:ext uri="{BB962C8B-B14F-4D97-AF65-F5344CB8AC3E}">
        <p14:creationId xmlns:p14="http://schemas.microsoft.com/office/powerpoint/2010/main" val="3277061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C03DD5-0E6A-E0D7-13AE-5DFAA4EC53AB}"/>
              </a:ext>
            </a:extLst>
          </p:cNvPr>
          <p:cNvSpPr txBox="1"/>
          <p:nvPr/>
        </p:nvSpPr>
        <p:spPr>
          <a:xfrm>
            <a:off x="72448" y="268514"/>
            <a:ext cx="25988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srgbClr val="002060"/>
                </a:solidFill>
                <a:latin typeface="+mn-ea"/>
              </a:rPr>
              <a:t>2.   </a:t>
            </a: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수정방법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D25F2B4-0EFF-9A22-FEE7-EC507DFB7037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4D58D0C-90C7-6411-D194-E6D6EAF9114C}"/>
              </a:ext>
            </a:extLst>
          </p:cNvPr>
          <p:cNvGrpSpPr/>
          <p:nvPr/>
        </p:nvGrpSpPr>
        <p:grpSpPr>
          <a:xfrm>
            <a:off x="6351493" y="937842"/>
            <a:ext cx="4546123" cy="5126171"/>
            <a:chOff x="6095999" y="1035775"/>
            <a:chExt cx="4546123" cy="512617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A9C54A95-7ED5-2A7E-E63F-9CFCBAA7EAF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5999" y="1035775"/>
              <a:ext cx="4546123" cy="5126171"/>
            </a:xfrm>
            <a:prstGeom prst="rect">
              <a:avLst/>
            </a:prstGeom>
          </p:spPr>
        </p:pic>
        <p:sp>
          <p:nvSpPr>
            <p:cNvPr id="12" name="원형: 비어 있음 11">
              <a:extLst>
                <a:ext uri="{FF2B5EF4-FFF2-40B4-BE49-F238E27FC236}">
                  <a16:creationId xmlns:a16="http://schemas.microsoft.com/office/drawing/2014/main" id="{1ACD6421-31B4-5DA0-BA0D-C9B6D508EE15}"/>
                </a:ext>
              </a:extLst>
            </p:cNvPr>
            <p:cNvSpPr/>
            <p:nvPr/>
          </p:nvSpPr>
          <p:spPr>
            <a:xfrm>
              <a:off x="6623542" y="2319440"/>
              <a:ext cx="468924" cy="423761"/>
            </a:xfrm>
            <a:prstGeom prst="donut">
              <a:avLst>
                <a:gd name="adj" fmla="val 1955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원형: 비어 있음 12">
              <a:extLst>
                <a:ext uri="{FF2B5EF4-FFF2-40B4-BE49-F238E27FC236}">
                  <a16:creationId xmlns:a16="http://schemas.microsoft.com/office/drawing/2014/main" id="{8943CB40-89DA-ED9D-3348-BB52C11F4190}"/>
                </a:ext>
              </a:extLst>
            </p:cNvPr>
            <p:cNvSpPr/>
            <p:nvPr/>
          </p:nvSpPr>
          <p:spPr>
            <a:xfrm>
              <a:off x="8862646" y="4417869"/>
              <a:ext cx="468924" cy="423761"/>
            </a:xfrm>
            <a:prstGeom prst="donut">
              <a:avLst>
                <a:gd name="adj" fmla="val 1955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원형: 비어 있음 16">
              <a:extLst>
                <a:ext uri="{FF2B5EF4-FFF2-40B4-BE49-F238E27FC236}">
                  <a16:creationId xmlns:a16="http://schemas.microsoft.com/office/drawing/2014/main" id="{F64CFDCE-7814-E555-50D6-735B40EF72AA}"/>
                </a:ext>
              </a:extLst>
            </p:cNvPr>
            <p:cNvSpPr/>
            <p:nvPr/>
          </p:nvSpPr>
          <p:spPr>
            <a:xfrm>
              <a:off x="7935305" y="3479158"/>
              <a:ext cx="468924" cy="423761"/>
            </a:xfrm>
            <a:prstGeom prst="donut">
              <a:avLst>
                <a:gd name="adj" fmla="val 19553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원형: 비어 있음 17">
              <a:extLst>
                <a:ext uri="{FF2B5EF4-FFF2-40B4-BE49-F238E27FC236}">
                  <a16:creationId xmlns:a16="http://schemas.microsoft.com/office/drawing/2014/main" id="{44428D08-6017-B8BB-3D0D-BF10E4CD6D3E}"/>
                </a:ext>
              </a:extLst>
            </p:cNvPr>
            <p:cNvSpPr/>
            <p:nvPr/>
          </p:nvSpPr>
          <p:spPr>
            <a:xfrm>
              <a:off x="7104185" y="5427786"/>
              <a:ext cx="584936" cy="573056"/>
            </a:xfrm>
            <a:prstGeom prst="donut">
              <a:avLst>
                <a:gd name="adj" fmla="val 19553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DA838395-3BC2-83A7-6114-5A27915DC97F}"/>
                </a:ext>
              </a:extLst>
            </p:cNvPr>
            <p:cNvCxnSpPr>
              <a:stCxn id="12" idx="4"/>
            </p:cNvCxnSpPr>
            <p:nvPr/>
          </p:nvCxnSpPr>
          <p:spPr>
            <a:xfrm>
              <a:off x="6869726" y="2743201"/>
              <a:ext cx="914400" cy="914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F732731-9D63-6D79-DFFA-BFBF0949CF79}"/>
                </a:ext>
              </a:extLst>
            </p:cNvPr>
            <p:cNvSpPr/>
            <p:nvPr/>
          </p:nvSpPr>
          <p:spPr>
            <a:xfrm>
              <a:off x="6869726" y="2708032"/>
              <a:ext cx="45719" cy="200347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C33CB98D-AB81-96E6-CEBC-EB633A7A938C}"/>
                </a:ext>
              </a:extLst>
            </p:cNvPr>
            <p:cNvSpPr/>
            <p:nvPr/>
          </p:nvSpPr>
          <p:spPr>
            <a:xfrm>
              <a:off x="6869727" y="4665785"/>
              <a:ext cx="1992920" cy="4571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D9D4D71-F023-C33E-5063-5ADCC89DE2B6}"/>
                </a:ext>
              </a:extLst>
            </p:cNvPr>
            <p:cNvSpPr/>
            <p:nvPr/>
          </p:nvSpPr>
          <p:spPr>
            <a:xfrm rot="1268616">
              <a:off x="7760633" y="3768197"/>
              <a:ext cx="45719" cy="178302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354782C-DA27-C279-A193-F9ED299F1D15}"/>
              </a:ext>
            </a:extLst>
          </p:cNvPr>
          <p:cNvSpPr txBox="1"/>
          <p:nvPr/>
        </p:nvSpPr>
        <p:spPr>
          <a:xfrm>
            <a:off x="768075" y="2413337"/>
            <a:ext cx="52422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pcb</a:t>
            </a:r>
            <a:r>
              <a:rPr lang="en-US" altLang="ko-KR" dirty="0"/>
              <a:t> </a:t>
            </a:r>
            <a:r>
              <a:rPr lang="ko-KR" altLang="en-US" dirty="0"/>
              <a:t>뒷면에 다음과 같은 추가적인 연결이 필요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주황선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en-US" altLang="ko-KR" dirty="0" err="1"/>
              <a:t>Vcc</a:t>
            </a:r>
            <a:r>
              <a:rPr lang="en-US" altLang="ko-KR" dirty="0"/>
              <a:t>(3.3v)</a:t>
            </a:r>
            <a:r>
              <a:rPr lang="ko-KR" altLang="en-US" dirty="0"/>
              <a:t>를 </a:t>
            </a:r>
            <a:r>
              <a:rPr lang="en-US" altLang="ko-KR" dirty="0"/>
              <a:t>stm32</a:t>
            </a:r>
            <a:r>
              <a:rPr lang="ko-KR" altLang="en-US" dirty="0"/>
              <a:t>의 </a:t>
            </a:r>
            <a:r>
              <a:rPr lang="en-US" altLang="ko-KR" dirty="0" err="1"/>
              <a:t>Vdd</a:t>
            </a:r>
            <a:r>
              <a:rPr lang="ko-KR" altLang="en-US" dirty="0"/>
              <a:t>핀에 연결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하늘선</a:t>
            </a:r>
            <a:r>
              <a:rPr lang="ko-KR" altLang="en-US" dirty="0"/>
              <a:t> </a:t>
            </a:r>
            <a:r>
              <a:rPr lang="en-US" altLang="ko-KR" dirty="0"/>
              <a:t>– GND(0v)</a:t>
            </a:r>
            <a:r>
              <a:rPr lang="ko-KR" altLang="en-US" dirty="0"/>
              <a:t>를</a:t>
            </a:r>
            <a:r>
              <a:rPr lang="en-US" altLang="ko-KR" dirty="0"/>
              <a:t> stm32</a:t>
            </a:r>
            <a:r>
              <a:rPr lang="ko-KR" altLang="en-US" dirty="0"/>
              <a:t>의 </a:t>
            </a:r>
            <a:r>
              <a:rPr lang="en-US" altLang="ko-KR" dirty="0" err="1"/>
              <a:t>Vss</a:t>
            </a:r>
            <a:r>
              <a:rPr lang="ko-KR" altLang="en-US" dirty="0"/>
              <a:t>핀에 연결</a:t>
            </a:r>
            <a:endParaRPr lang="en-US" altLang="ko-K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9211160-6F93-7A8B-33B5-E3953CF0B813}"/>
              </a:ext>
            </a:extLst>
          </p:cNvPr>
          <p:cNvSpPr txBox="1"/>
          <p:nvPr/>
        </p:nvSpPr>
        <p:spPr>
          <a:xfrm>
            <a:off x="131061" y="580160"/>
            <a:ext cx="9396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dirty="0">
                <a:solidFill>
                  <a:srgbClr val="A9AAAA"/>
                </a:solidFill>
                <a:latin typeface="+mn-ea"/>
              </a:rPr>
              <a:t>문제 해결</a:t>
            </a:r>
            <a:r>
              <a:rPr lang="en-US" altLang="ko-KR" sz="1200" dirty="0">
                <a:solidFill>
                  <a:srgbClr val="A9AAAA"/>
                </a:solidFill>
                <a:latin typeface="+mn-ea"/>
              </a:rPr>
              <a:t>1</a:t>
            </a:r>
            <a:endParaRPr lang="ko-KR" altLang="en-US" sz="1200" dirty="0">
              <a:solidFill>
                <a:srgbClr val="A9AAAA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42528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C03DD5-0E6A-E0D7-13AE-5DFAA4EC53AB}"/>
              </a:ext>
            </a:extLst>
          </p:cNvPr>
          <p:cNvSpPr txBox="1"/>
          <p:nvPr/>
        </p:nvSpPr>
        <p:spPr>
          <a:xfrm>
            <a:off x="72448" y="268514"/>
            <a:ext cx="25988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srgbClr val="002060"/>
                </a:solidFill>
                <a:latin typeface="+mn-ea"/>
              </a:rPr>
              <a:t>2</a:t>
            </a:r>
            <a:r>
              <a:rPr lang="en-US" altLang="ko-KR" sz="1400" b="1">
                <a:solidFill>
                  <a:srgbClr val="002060"/>
                </a:solidFill>
                <a:latin typeface="+mn-ea"/>
              </a:rPr>
              <a:t>.</a:t>
            </a: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   수정방법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D25F2B4-0EFF-9A22-FEE7-EC507DFB7037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54782C-DA27-C279-A193-F9ED299F1D15}"/>
              </a:ext>
            </a:extLst>
          </p:cNvPr>
          <p:cNvSpPr txBox="1"/>
          <p:nvPr/>
        </p:nvSpPr>
        <p:spPr>
          <a:xfrm>
            <a:off x="1070742" y="1091834"/>
            <a:ext cx="47297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pcb</a:t>
            </a:r>
            <a:r>
              <a:rPr lang="en-US" altLang="ko-KR" dirty="0"/>
              <a:t> </a:t>
            </a:r>
            <a:r>
              <a:rPr lang="ko-KR" altLang="en-US" dirty="0"/>
              <a:t>앞면에 다음과 같은 추가적인 연결이 필요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빨강선</a:t>
            </a:r>
            <a:r>
              <a:rPr lang="ko-KR" altLang="en-US" dirty="0"/>
              <a:t> </a:t>
            </a:r>
            <a:r>
              <a:rPr lang="en-US" altLang="ko-KR" dirty="0"/>
              <a:t>– 3.3v</a:t>
            </a:r>
            <a:r>
              <a:rPr lang="ko-KR" altLang="en-US" dirty="0"/>
              <a:t>를 </a:t>
            </a:r>
            <a:r>
              <a:rPr lang="en-US" altLang="ko-KR" dirty="0"/>
              <a:t>stm32</a:t>
            </a:r>
            <a:r>
              <a:rPr lang="ko-KR" altLang="en-US" dirty="0"/>
              <a:t>의 </a:t>
            </a:r>
            <a:r>
              <a:rPr lang="en-US" altLang="ko-KR" dirty="0" err="1"/>
              <a:t>Vdda</a:t>
            </a:r>
            <a:r>
              <a:rPr lang="ko-KR" altLang="en-US" dirty="0"/>
              <a:t>에 연결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9211160-6F93-7A8B-33B5-E3953CF0B813}"/>
              </a:ext>
            </a:extLst>
          </p:cNvPr>
          <p:cNvSpPr txBox="1"/>
          <p:nvPr/>
        </p:nvSpPr>
        <p:spPr>
          <a:xfrm>
            <a:off x="131061" y="580160"/>
            <a:ext cx="93968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1200" dirty="0">
                <a:solidFill>
                  <a:srgbClr val="A9AAAA"/>
                </a:solidFill>
                <a:latin typeface="+mn-ea"/>
              </a:rPr>
              <a:t>문제 해결</a:t>
            </a:r>
            <a:r>
              <a:rPr lang="en-US" altLang="ko-KR" sz="1200" dirty="0">
                <a:solidFill>
                  <a:srgbClr val="A9AAAA"/>
                </a:solidFill>
                <a:latin typeface="+mn-ea"/>
              </a:rPr>
              <a:t>2</a:t>
            </a:r>
            <a:endParaRPr lang="ko-KR" altLang="en-US" sz="1200" dirty="0">
              <a:solidFill>
                <a:srgbClr val="A9AAAA"/>
              </a:solidFill>
              <a:latin typeface="+mn-ea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0E76CAEF-FB39-7CD7-DA4B-40ABB8A54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667" y="2415087"/>
            <a:ext cx="3419926" cy="3893531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5B96D4E8-8AF2-4897-9392-E0236892BC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36" t="35992" r="43955" b="8202"/>
          <a:stretch/>
        </p:blipFill>
        <p:spPr>
          <a:xfrm>
            <a:off x="7046409" y="857159"/>
            <a:ext cx="3201181" cy="5466034"/>
          </a:xfrm>
          <a:prstGeom prst="rect">
            <a:avLst/>
          </a:prstGeom>
        </p:spPr>
      </p:pic>
      <p:sp>
        <p:nvSpPr>
          <p:cNvPr id="44" name="원호 43">
            <a:extLst>
              <a:ext uri="{FF2B5EF4-FFF2-40B4-BE49-F238E27FC236}">
                <a16:creationId xmlns:a16="http://schemas.microsoft.com/office/drawing/2014/main" id="{9C5849DE-EB97-032B-43D9-341A39E818FE}"/>
              </a:ext>
            </a:extLst>
          </p:cNvPr>
          <p:cNvSpPr/>
          <p:nvPr/>
        </p:nvSpPr>
        <p:spPr>
          <a:xfrm flipH="1" flipV="1">
            <a:off x="7824317" y="2116765"/>
            <a:ext cx="2927420" cy="3218909"/>
          </a:xfrm>
          <a:prstGeom prst="arc">
            <a:avLst>
              <a:gd name="adj1" fmla="val 16442555"/>
              <a:gd name="adj2" fmla="val 5017055"/>
            </a:avLst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6139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300609-583C-3FE0-083B-070E19AC3704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AF3B1-239A-90A1-B616-BDE575C7E1B8}"/>
              </a:ext>
            </a:extLst>
          </p:cNvPr>
          <p:cNvSpPr txBox="1"/>
          <p:nvPr/>
        </p:nvSpPr>
        <p:spPr>
          <a:xfrm>
            <a:off x="72448" y="268514"/>
            <a:ext cx="25988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srgbClr val="002060"/>
                </a:solidFill>
                <a:latin typeface="+mn-ea"/>
              </a:rPr>
              <a:t>3.</a:t>
            </a: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    수정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067638F-5927-FA99-D6F0-D723C7B740C1}"/>
              </a:ext>
            </a:extLst>
          </p:cNvPr>
          <p:cNvGrpSpPr/>
          <p:nvPr/>
        </p:nvGrpSpPr>
        <p:grpSpPr>
          <a:xfrm>
            <a:off x="6351493" y="937842"/>
            <a:ext cx="4546123" cy="5126171"/>
            <a:chOff x="6095999" y="1035775"/>
            <a:chExt cx="4546123" cy="5126171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710A353A-6A4F-5837-0FAD-7250677FA7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5999" y="1035775"/>
              <a:ext cx="4546123" cy="5126171"/>
            </a:xfrm>
            <a:prstGeom prst="rect">
              <a:avLst/>
            </a:prstGeom>
          </p:spPr>
        </p:pic>
        <p:sp>
          <p:nvSpPr>
            <p:cNvPr id="11" name="원형: 비어 있음 10">
              <a:extLst>
                <a:ext uri="{FF2B5EF4-FFF2-40B4-BE49-F238E27FC236}">
                  <a16:creationId xmlns:a16="http://schemas.microsoft.com/office/drawing/2014/main" id="{54CB966D-38F3-47DF-21D2-6245EA948046}"/>
                </a:ext>
              </a:extLst>
            </p:cNvPr>
            <p:cNvSpPr/>
            <p:nvPr/>
          </p:nvSpPr>
          <p:spPr>
            <a:xfrm>
              <a:off x="6623542" y="2319440"/>
              <a:ext cx="468924" cy="423761"/>
            </a:xfrm>
            <a:prstGeom prst="donut">
              <a:avLst>
                <a:gd name="adj" fmla="val 1955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원형: 비어 있음 11">
              <a:extLst>
                <a:ext uri="{FF2B5EF4-FFF2-40B4-BE49-F238E27FC236}">
                  <a16:creationId xmlns:a16="http://schemas.microsoft.com/office/drawing/2014/main" id="{F998AE36-2F43-0911-A55F-293F53D0868E}"/>
                </a:ext>
              </a:extLst>
            </p:cNvPr>
            <p:cNvSpPr/>
            <p:nvPr/>
          </p:nvSpPr>
          <p:spPr>
            <a:xfrm>
              <a:off x="8862646" y="4417869"/>
              <a:ext cx="468924" cy="423761"/>
            </a:xfrm>
            <a:prstGeom prst="donut">
              <a:avLst>
                <a:gd name="adj" fmla="val 1955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원형: 비어 있음 12">
              <a:extLst>
                <a:ext uri="{FF2B5EF4-FFF2-40B4-BE49-F238E27FC236}">
                  <a16:creationId xmlns:a16="http://schemas.microsoft.com/office/drawing/2014/main" id="{73AA4AF5-9E3F-724A-F9FB-8A92907DB415}"/>
                </a:ext>
              </a:extLst>
            </p:cNvPr>
            <p:cNvSpPr/>
            <p:nvPr/>
          </p:nvSpPr>
          <p:spPr>
            <a:xfrm>
              <a:off x="7935305" y="3479158"/>
              <a:ext cx="468924" cy="423761"/>
            </a:xfrm>
            <a:prstGeom prst="donut">
              <a:avLst>
                <a:gd name="adj" fmla="val 19553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원형: 비어 있음 13">
              <a:extLst>
                <a:ext uri="{FF2B5EF4-FFF2-40B4-BE49-F238E27FC236}">
                  <a16:creationId xmlns:a16="http://schemas.microsoft.com/office/drawing/2014/main" id="{A8058887-D3AD-C629-13DE-5B543ED3DCF4}"/>
                </a:ext>
              </a:extLst>
            </p:cNvPr>
            <p:cNvSpPr/>
            <p:nvPr/>
          </p:nvSpPr>
          <p:spPr>
            <a:xfrm>
              <a:off x="7104185" y="5427786"/>
              <a:ext cx="584936" cy="573056"/>
            </a:xfrm>
            <a:prstGeom prst="donut">
              <a:avLst>
                <a:gd name="adj" fmla="val 19553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F83803E1-779A-D859-6CA5-9B5CEF3BD5BE}"/>
                </a:ext>
              </a:extLst>
            </p:cNvPr>
            <p:cNvCxnSpPr>
              <a:stCxn id="11" idx="4"/>
            </p:cNvCxnSpPr>
            <p:nvPr/>
          </p:nvCxnSpPr>
          <p:spPr>
            <a:xfrm>
              <a:off x="6869726" y="2743201"/>
              <a:ext cx="914400" cy="914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6697632-0E8D-3312-EAAF-2B3597420978}"/>
                </a:ext>
              </a:extLst>
            </p:cNvPr>
            <p:cNvSpPr/>
            <p:nvPr/>
          </p:nvSpPr>
          <p:spPr>
            <a:xfrm>
              <a:off x="6869726" y="2708032"/>
              <a:ext cx="45719" cy="200347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57380C1-6975-924E-F608-256FCE963D07}"/>
                </a:ext>
              </a:extLst>
            </p:cNvPr>
            <p:cNvSpPr/>
            <p:nvPr/>
          </p:nvSpPr>
          <p:spPr>
            <a:xfrm>
              <a:off x="6869727" y="4665785"/>
              <a:ext cx="1992920" cy="4571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FAB374A-F6FF-061B-B5C6-2F6BB20BE4AF}"/>
                </a:ext>
              </a:extLst>
            </p:cNvPr>
            <p:cNvSpPr/>
            <p:nvPr/>
          </p:nvSpPr>
          <p:spPr>
            <a:xfrm rot="1268616">
              <a:off x="7760633" y="3768197"/>
              <a:ext cx="45719" cy="1783024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4445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300609-583C-3FE0-083B-070E19AC3704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AF3B1-239A-90A1-B616-BDE575C7E1B8}"/>
              </a:ext>
            </a:extLst>
          </p:cNvPr>
          <p:cNvSpPr txBox="1"/>
          <p:nvPr/>
        </p:nvSpPr>
        <p:spPr>
          <a:xfrm>
            <a:off x="72448" y="268514"/>
            <a:ext cx="25988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srgbClr val="002060"/>
                </a:solidFill>
                <a:latin typeface="+mn-ea"/>
              </a:rPr>
              <a:t>3.</a:t>
            </a: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    수정</a:t>
            </a:r>
          </a:p>
        </p:txBody>
      </p:sp>
    </p:spTree>
    <p:extLst>
      <p:ext uri="{BB962C8B-B14F-4D97-AF65-F5344CB8AC3E}">
        <p14:creationId xmlns:p14="http://schemas.microsoft.com/office/powerpoint/2010/main" val="624776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E2EA443-AA1A-5EF9-19BE-CF0A81BD1B3F}"/>
              </a:ext>
            </a:extLst>
          </p:cNvPr>
          <p:cNvSpPr/>
          <p:nvPr/>
        </p:nvSpPr>
        <p:spPr>
          <a:xfrm>
            <a:off x="0" y="6589486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71C74B5-234D-631A-6A04-0CD9DA1E3D24}"/>
              </a:ext>
            </a:extLst>
          </p:cNvPr>
          <p:cNvSpPr/>
          <p:nvPr/>
        </p:nvSpPr>
        <p:spPr>
          <a:xfrm>
            <a:off x="0" y="0"/>
            <a:ext cx="12192000" cy="26851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43C0551-8663-3216-E66D-D1387E515BCA}"/>
              </a:ext>
            </a:extLst>
          </p:cNvPr>
          <p:cNvSpPr/>
          <p:nvPr/>
        </p:nvSpPr>
        <p:spPr>
          <a:xfrm>
            <a:off x="0" y="268514"/>
            <a:ext cx="45720" cy="588645"/>
          </a:xfrm>
          <a:prstGeom prst="rect">
            <a:avLst/>
          </a:prstGeom>
          <a:solidFill>
            <a:srgbClr val="0F3158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noFill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300609-583C-3FE0-083B-070E19AC3704}"/>
              </a:ext>
            </a:extLst>
          </p:cNvPr>
          <p:cNvSpPr txBox="1"/>
          <p:nvPr/>
        </p:nvSpPr>
        <p:spPr>
          <a:xfrm>
            <a:off x="10397447" y="6596390"/>
            <a:ext cx="179455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Design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and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Control lab.</a:t>
            </a:r>
            <a:endParaRPr lang="ko-KR" altLang="en-US" sz="11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7AF3B1-239A-90A1-B616-BDE575C7E1B8}"/>
              </a:ext>
            </a:extLst>
          </p:cNvPr>
          <p:cNvSpPr txBox="1"/>
          <p:nvPr/>
        </p:nvSpPr>
        <p:spPr>
          <a:xfrm>
            <a:off x="72448" y="268514"/>
            <a:ext cx="25988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400" b="1" dirty="0">
                <a:solidFill>
                  <a:srgbClr val="002060"/>
                </a:solidFill>
                <a:latin typeface="+mn-ea"/>
              </a:rPr>
              <a:t>3.</a:t>
            </a:r>
            <a:r>
              <a:rPr lang="ko-KR" altLang="en-US" sz="1400" b="1" dirty="0">
                <a:solidFill>
                  <a:srgbClr val="002060"/>
                </a:solidFill>
                <a:latin typeface="+mn-ea"/>
              </a:rPr>
              <a:t>    수정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455B98-0F1C-20DF-7F3B-6A91557E858E}"/>
              </a:ext>
            </a:extLst>
          </p:cNvPr>
          <p:cNvSpPr txBox="1"/>
          <p:nvPr/>
        </p:nvSpPr>
        <p:spPr>
          <a:xfrm>
            <a:off x="914400" y="1295400"/>
            <a:ext cx="5181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8.30 </a:t>
            </a:r>
            <a:r>
              <a:rPr lang="ko-KR" altLang="en-US" dirty="0"/>
              <a:t>수정사항</a:t>
            </a:r>
            <a:endParaRPr lang="en-US" altLang="ko-KR" dirty="0"/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err="1"/>
              <a:t>vdd</a:t>
            </a:r>
            <a:r>
              <a:rPr lang="en-US" altLang="ko-KR" dirty="0"/>
              <a:t>, </a:t>
            </a:r>
            <a:r>
              <a:rPr lang="en-US" altLang="ko-KR" dirty="0" err="1"/>
              <a:t>vss</a:t>
            </a:r>
            <a:r>
              <a:rPr lang="ko-KR" altLang="en-US" dirty="0"/>
              <a:t> </a:t>
            </a:r>
            <a:r>
              <a:rPr lang="en-US" altLang="ko-KR" dirty="0"/>
              <a:t>via</a:t>
            </a:r>
            <a:r>
              <a:rPr lang="ko-KR" altLang="en-US" dirty="0"/>
              <a:t>수정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 </a:t>
            </a:r>
            <a:r>
              <a:rPr lang="en-US" altLang="ko-KR" dirty="0" err="1"/>
              <a:t>vdda</a:t>
            </a:r>
            <a:r>
              <a:rPr lang="en-US" altLang="ko-KR" dirty="0"/>
              <a:t>, </a:t>
            </a:r>
            <a:r>
              <a:rPr lang="en-US" altLang="ko-KR" dirty="0" err="1"/>
              <a:t>vssa</a:t>
            </a:r>
            <a:r>
              <a:rPr lang="en-US" altLang="ko-KR" dirty="0"/>
              <a:t> </a:t>
            </a:r>
            <a:r>
              <a:rPr lang="ko-KR" altLang="en-US" dirty="0"/>
              <a:t>연결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 err="1"/>
              <a:t>Pwm</a:t>
            </a:r>
            <a:r>
              <a:rPr lang="en-US" altLang="ko-KR" dirty="0"/>
              <a:t> </a:t>
            </a:r>
            <a:r>
              <a:rPr lang="ko-KR" altLang="en-US" dirty="0"/>
              <a:t>나오는 핀 </a:t>
            </a:r>
            <a:r>
              <a:rPr lang="en-US" altLang="ko-KR" dirty="0"/>
              <a:t>6</a:t>
            </a:r>
            <a:r>
              <a:rPr lang="ko-KR" altLang="en-US" dirty="0"/>
              <a:t>개로 수정 </a:t>
            </a:r>
            <a:r>
              <a:rPr lang="en-US" altLang="ko-KR" dirty="0"/>
              <a:t>=&gt; </a:t>
            </a:r>
            <a:r>
              <a:rPr lang="ko-KR" altLang="en-US" dirty="0" err="1"/>
              <a:t>핀배치</a:t>
            </a:r>
            <a:r>
              <a:rPr lang="ko-KR" altLang="en-US" dirty="0"/>
              <a:t> 수정</a:t>
            </a:r>
            <a:endParaRPr lang="en-US" altLang="ko-KR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 </a:t>
            </a:r>
            <a:r>
              <a:rPr lang="ko-KR" altLang="en-US" dirty="0" err="1"/>
              <a:t>레귤레이터</a:t>
            </a:r>
            <a:r>
              <a:rPr lang="ko-KR" altLang="en-US" dirty="0"/>
              <a:t> 이상</a:t>
            </a:r>
          </a:p>
        </p:txBody>
      </p:sp>
    </p:spTree>
    <p:extLst>
      <p:ext uri="{BB962C8B-B14F-4D97-AF65-F5344CB8AC3E}">
        <p14:creationId xmlns:p14="http://schemas.microsoft.com/office/powerpoint/2010/main" val="3854425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7440</TotalTime>
  <Words>371</Words>
  <Application>Microsoft Office PowerPoint</Application>
  <PresentationFormat>와이드스크린</PresentationFormat>
  <Paragraphs>107</Paragraphs>
  <Slides>13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고은솔</dc:creator>
  <cp:lastModifiedBy>박지원</cp:lastModifiedBy>
  <cp:revision>107</cp:revision>
  <cp:lastPrinted>2024-03-29T13:23:50Z</cp:lastPrinted>
  <dcterms:created xsi:type="dcterms:W3CDTF">2020-12-04T18:32:48Z</dcterms:created>
  <dcterms:modified xsi:type="dcterms:W3CDTF">2024-08-30T08:19:12Z</dcterms:modified>
</cp:coreProperties>
</file>

<file path=docProps/thumbnail.jpeg>
</file>